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1" r:id="rId4"/>
    <p:sldMasterId id="2147484184" r:id="rId5"/>
  </p:sldMasterIdLst>
  <p:notesMasterIdLst>
    <p:notesMasterId r:id="rId26"/>
  </p:notesMasterIdLst>
  <p:handoutMasterIdLst>
    <p:handoutMasterId r:id="rId27"/>
  </p:handoutMasterIdLst>
  <p:sldIdLst>
    <p:sldId id="308" r:id="rId6"/>
    <p:sldId id="307" r:id="rId7"/>
    <p:sldId id="284" r:id="rId8"/>
    <p:sldId id="290" r:id="rId9"/>
    <p:sldId id="301" r:id="rId10"/>
    <p:sldId id="300" r:id="rId11"/>
    <p:sldId id="285" r:id="rId12"/>
    <p:sldId id="302" r:id="rId13"/>
    <p:sldId id="303" r:id="rId14"/>
    <p:sldId id="304" r:id="rId15"/>
    <p:sldId id="314" r:id="rId16"/>
    <p:sldId id="309" r:id="rId17"/>
    <p:sldId id="294" r:id="rId18"/>
    <p:sldId id="295" r:id="rId19"/>
    <p:sldId id="310" r:id="rId20"/>
    <p:sldId id="312" r:id="rId21"/>
    <p:sldId id="311" r:id="rId22"/>
    <p:sldId id="313" r:id="rId23"/>
    <p:sldId id="305" r:id="rId24"/>
    <p:sldId id="272" r:id="rId25"/>
  </p:sldIdLst>
  <p:sldSz cx="9144000" cy="6858000" type="screen4x3"/>
  <p:notesSz cx="6735763" cy="98663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6A1D380-CD4A-7744-BBFE-2C203B84104B}">
          <p14:sldIdLst>
            <p14:sldId id="308"/>
            <p14:sldId id="307"/>
            <p14:sldId id="284"/>
            <p14:sldId id="290"/>
            <p14:sldId id="301"/>
            <p14:sldId id="300"/>
            <p14:sldId id="285"/>
            <p14:sldId id="302"/>
            <p14:sldId id="303"/>
            <p14:sldId id="304"/>
          </p14:sldIdLst>
        </p14:section>
        <p14:section name="Massoins" id="{B080199A-0A55-634F-BFE3-17CABEB59329}">
          <p14:sldIdLst>
            <p14:sldId id="314"/>
            <p14:sldId id="309"/>
            <p14:sldId id="294"/>
            <p14:sldId id="295"/>
            <p14:sldId id="310"/>
            <p14:sldId id="312"/>
            <p14:sldId id="311"/>
            <p14:sldId id="313"/>
          </p14:sldIdLst>
        </p14:section>
        <p14:section name="Untitled Section" id="{E412205A-67A4-774A-9569-E943E9B2810F}">
          <p14:sldIdLst>
            <p14:sldId id="305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9D"/>
    <a:srgbClr val="093888"/>
    <a:srgbClr val="1F3986"/>
    <a:srgbClr val="F4957D"/>
    <a:srgbClr val="6DC2A9"/>
    <a:srgbClr val="F7A800"/>
    <a:srgbClr val="FFF5CD"/>
    <a:srgbClr val="3333CC"/>
    <a:srgbClr val="717073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0" autoAdjust="0"/>
    <p:restoredTop sz="96259"/>
  </p:normalViewPr>
  <p:slideViewPr>
    <p:cSldViewPr>
      <p:cViewPr varScale="1">
        <p:scale>
          <a:sx n="123" d="100"/>
          <a:sy n="123" d="100"/>
        </p:scale>
        <p:origin x="16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388FDA-51A5-E549-B410-366378BB18F7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FD5775F-75D1-724D-A023-4B7C5C135A31}">
      <dgm:prSet phldrT="[Text]" custT="1"/>
      <dgm:spPr/>
      <dgm:t>
        <a:bodyPr/>
        <a:lstStyle/>
        <a:p>
          <a:r>
            <a:rPr lang="en-GB" sz="1400" dirty="0" err="1"/>
            <a:t>Février</a:t>
          </a:r>
          <a:endParaRPr lang="en-GB" sz="1400" dirty="0"/>
        </a:p>
      </dgm:t>
    </dgm:pt>
    <dgm:pt modelId="{C22C16F9-0B9F-FD42-AF49-9AE8041F8EED}" type="parTrans" cxnId="{6A93ECB1-E668-7346-83D6-BB8A33431640}">
      <dgm:prSet/>
      <dgm:spPr/>
      <dgm:t>
        <a:bodyPr/>
        <a:lstStyle/>
        <a:p>
          <a:endParaRPr lang="en-GB" sz="2000"/>
        </a:p>
      </dgm:t>
    </dgm:pt>
    <dgm:pt modelId="{00B81F74-592E-AE43-973F-A60C445B3B44}" type="sibTrans" cxnId="{6A93ECB1-E668-7346-83D6-BB8A33431640}">
      <dgm:prSet/>
      <dgm:spPr/>
      <dgm:t>
        <a:bodyPr/>
        <a:lstStyle/>
        <a:p>
          <a:endParaRPr lang="en-GB" sz="2000"/>
        </a:p>
      </dgm:t>
    </dgm:pt>
    <dgm:pt modelId="{2F09A1C9-9E44-CC47-89C0-8D25831F4334}">
      <dgm:prSet phldrT="[Text]" custT="1"/>
      <dgm:spPr/>
      <dgm:t>
        <a:bodyPr/>
        <a:lstStyle/>
        <a:p>
          <a:r>
            <a:rPr lang="en-US" sz="2000" dirty="0"/>
            <a:t>Communication des nouveaux </a:t>
          </a:r>
          <a:r>
            <a:rPr lang="en-US" sz="2000" dirty="0" err="1"/>
            <a:t>numéros</a:t>
          </a:r>
          <a:endParaRPr lang="en-GB" sz="2000" dirty="0"/>
        </a:p>
      </dgm:t>
    </dgm:pt>
    <dgm:pt modelId="{2153F151-672C-B149-8FF6-39023E477B9D}" type="parTrans" cxnId="{DFF1C2EC-7A79-F04B-B83E-1F27BA88F5B0}">
      <dgm:prSet/>
      <dgm:spPr/>
      <dgm:t>
        <a:bodyPr/>
        <a:lstStyle/>
        <a:p>
          <a:endParaRPr lang="en-GB" sz="2000"/>
        </a:p>
      </dgm:t>
    </dgm:pt>
    <dgm:pt modelId="{DFCC51CA-C735-6B47-A965-BAA1F0A33D69}" type="sibTrans" cxnId="{DFF1C2EC-7A79-F04B-B83E-1F27BA88F5B0}">
      <dgm:prSet/>
      <dgm:spPr/>
      <dgm:t>
        <a:bodyPr/>
        <a:lstStyle/>
        <a:p>
          <a:endParaRPr lang="en-GB" sz="2000"/>
        </a:p>
      </dgm:t>
    </dgm:pt>
    <dgm:pt modelId="{B26DBDE0-9DE7-FA4F-B975-7684D8793054}">
      <dgm:prSet phldrT="[Text]" custT="1"/>
      <dgm:spPr/>
      <dgm:t>
        <a:bodyPr/>
        <a:lstStyle/>
        <a:p>
          <a:r>
            <a:rPr lang="en-GB" sz="2000" dirty="0"/>
            <a:t>Mars</a:t>
          </a:r>
        </a:p>
      </dgm:t>
    </dgm:pt>
    <dgm:pt modelId="{A2B76A42-66DB-9F43-8827-085A34CBC4C5}" type="parTrans" cxnId="{C74CA398-A41D-9E4D-92BA-871AAD32B5ED}">
      <dgm:prSet/>
      <dgm:spPr/>
      <dgm:t>
        <a:bodyPr/>
        <a:lstStyle/>
        <a:p>
          <a:endParaRPr lang="en-GB" sz="2000"/>
        </a:p>
      </dgm:t>
    </dgm:pt>
    <dgm:pt modelId="{CB6BF73E-870E-C44F-9480-A7C060BE5CDC}" type="sibTrans" cxnId="{C74CA398-A41D-9E4D-92BA-871AAD32B5ED}">
      <dgm:prSet/>
      <dgm:spPr/>
      <dgm:t>
        <a:bodyPr/>
        <a:lstStyle/>
        <a:p>
          <a:endParaRPr lang="en-GB" sz="2000"/>
        </a:p>
      </dgm:t>
    </dgm:pt>
    <dgm:pt modelId="{DA7288B2-D229-4947-95E7-D1A57C387545}">
      <dgm:prSet phldrT="[Text]" custT="1"/>
      <dgm:spPr/>
      <dgm:t>
        <a:bodyPr/>
        <a:lstStyle/>
        <a:p>
          <a:r>
            <a:rPr lang="en-FR" sz="2000" dirty="0"/>
            <a:t>Recueil des besoins en plaques numerotées</a:t>
          </a:r>
          <a:endParaRPr lang="en-GB" sz="2000" dirty="0"/>
        </a:p>
      </dgm:t>
    </dgm:pt>
    <dgm:pt modelId="{A02CB328-4331-364A-BA15-3C50533669AC}" type="parTrans" cxnId="{67834229-8332-DD45-8DF0-008AF8002F6F}">
      <dgm:prSet/>
      <dgm:spPr/>
      <dgm:t>
        <a:bodyPr/>
        <a:lstStyle/>
        <a:p>
          <a:endParaRPr lang="en-GB" sz="2000"/>
        </a:p>
      </dgm:t>
    </dgm:pt>
    <dgm:pt modelId="{17547768-A79E-A043-A0CC-70070FB45B0E}" type="sibTrans" cxnId="{67834229-8332-DD45-8DF0-008AF8002F6F}">
      <dgm:prSet/>
      <dgm:spPr/>
      <dgm:t>
        <a:bodyPr/>
        <a:lstStyle/>
        <a:p>
          <a:endParaRPr lang="en-GB" sz="2000"/>
        </a:p>
      </dgm:t>
    </dgm:pt>
    <dgm:pt modelId="{A6A894D8-2250-3E4C-B8F1-EF5D5EE682FB}">
      <dgm:prSet phldrT="[Text]" custT="1"/>
      <dgm:spPr/>
      <dgm:t>
        <a:bodyPr/>
        <a:lstStyle/>
        <a:p>
          <a:r>
            <a:rPr lang="en-GB" sz="2000" dirty="0"/>
            <a:t>Avril</a:t>
          </a:r>
        </a:p>
      </dgm:t>
    </dgm:pt>
    <dgm:pt modelId="{159D392D-8FF6-5C45-A139-FD4E35E5FAFD}" type="parTrans" cxnId="{F201950A-70E5-0742-8470-78D56784F957}">
      <dgm:prSet/>
      <dgm:spPr/>
      <dgm:t>
        <a:bodyPr/>
        <a:lstStyle/>
        <a:p>
          <a:endParaRPr lang="en-GB" sz="2000"/>
        </a:p>
      </dgm:t>
    </dgm:pt>
    <dgm:pt modelId="{0BB2C21C-317B-9446-A5F5-D445848F1C6C}" type="sibTrans" cxnId="{F201950A-70E5-0742-8470-78D56784F957}">
      <dgm:prSet/>
      <dgm:spPr/>
      <dgm:t>
        <a:bodyPr/>
        <a:lstStyle/>
        <a:p>
          <a:endParaRPr lang="en-GB" sz="2000"/>
        </a:p>
      </dgm:t>
    </dgm:pt>
    <dgm:pt modelId="{D44B9688-2772-C04B-A766-C1EE7C31D8E2}">
      <dgm:prSet phldrT="[Text]" custT="1"/>
      <dgm:spPr/>
      <dgm:t>
        <a:bodyPr/>
        <a:lstStyle/>
        <a:p>
          <a:r>
            <a:rPr lang="en-FR" sz="2000" dirty="0"/>
            <a:t>Commande groupée de plaques </a:t>
          </a:r>
          <a:endParaRPr lang="en-GB" sz="2000" dirty="0"/>
        </a:p>
      </dgm:t>
    </dgm:pt>
    <dgm:pt modelId="{0871660C-AC08-4A42-82FE-DED577926F45}" type="parTrans" cxnId="{8D9A71F2-C9CA-B14E-A935-9B6725730314}">
      <dgm:prSet/>
      <dgm:spPr/>
      <dgm:t>
        <a:bodyPr/>
        <a:lstStyle/>
        <a:p>
          <a:endParaRPr lang="en-GB" sz="2000"/>
        </a:p>
      </dgm:t>
    </dgm:pt>
    <dgm:pt modelId="{36FB93BA-671A-2F41-87F2-57EA9DBE4E5D}" type="sibTrans" cxnId="{8D9A71F2-C9CA-B14E-A935-9B6725730314}">
      <dgm:prSet/>
      <dgm:spPr/>
      <dgm:t>
        <a:bodyPr/>
        <a:lstStyle/>
        <a:p>
          <a:endParaRPr lang="en-GB" sz="2000"/>
        </a:p>
      </dgm:t>
    </dgm:pt>
    <dgm:pt modelId="{4A989451-5351-0D44-BAE4-922997CB4D06}">
      <dgm:prSet custT="1"/>
      <dgm:spPr/>
      <dgm:t>
        <a:bodyPr/>
        <a:lstStyle/>
        <a:p>
          <a:r>
            <a:rPr lang="en-FR" sz="2000" dirty="0"/>
            <a:t>Juin</a:t>
          </a:r>
        </a:p>
      </dgm:t>
    </dgm:pt>
    <dgm:pt modelId="{9CEB06CF-A89E-B94A-8380-24E99AC37D4D}" type="parTrans" cxnId="{B7E6DD1D-0782-4245-B3B7-A5CD42DED4B0}">
      <dgm:prSet/>
      <dgm:spPr/>
      <dgm:t>
        <a:bodyPr/>
        <a:lstStyle/>
        <a:p>
          <a:endParaRPr lang="en-GB" sz="2000"/>
        </a:p>
      </dgm:t>
    </dgm:pt>
    <dgm:pt modelId="{53DAC3B5-264F-6940-BAC4-6F459D270991}" type="sibTrans" cxnId="{B7E6DD1D-0782-4245-B3B7-A5CD42DED4B0}">
      <dgm:prSet/>
      <dgm:spPr/>
      <dgm:t>
        <a:bodyPr/>
        <a:lstStyle/>
        <a:p>
          <a:endParaRPr lang="en-GB" sz="2000"/>
        </a:p>
      </dgm:t>
    </dgm:pt>
    <dgm:pt modelId="{EC0453E3-2CDF-2C4B-9AFF-D257E4B8B311}">
      <dgm:prSet custT="1"/>
      <dgm:spPr/>
      <dgm:t>
        <a:bodyPr/>
        <a:lstStyle/>
        <a:p>
          <a:r>
            <a:rPr lang="en-FR" sz="2000" dirty="0"/>
            <a:t>Pose des plaques</a:t>
          </a:r>
        </a:p>
      </dgm:t>
    </dgm:pt>
    <dgm:pt modelId="{2F775926-E9F5-804F-8DF2-E44283D1D092}" type="parTrans" cxnId="{52E8D9D5-482D-8B46-8F5D-E319C755EC67}">
      <dgm:prSet/>
      <dgm:spPr/>
      <dgm:t>
        <a:bodyPr/>
        <a:lstStyle/>
        <a:p>
          <a:endParaRPr lang="en-GB" sz="2000"/>
        </a:p>
      </dgm:t>
    </dgm:pt>
    <dgm:pt modelId="{037328B3-9010-7847-BEA5-B562C7565805}" type="sibTrans" cxnId="{52E8D9D5-482D-8B46-8F5D-E319C755EC67}">
      <dgm:prSet/>
      <dgm:spPr/>
      <dgm:t>
        <a:bodyPr/>
        <a:lstStyle/>
        <a:p>
          <a:endParaRPr lang="en-GB" sz="2000"/>
        </a:p>
      </dgm:t>
    </dgm:pt>
    <dgm:pt modelId="{DC750B01-FD0D-0544-8032-D3A6977BC127}">
      <dgm:prSet phldrT="[Text]" custT="1"/>
      <dgm:spPr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GB" sz="2000" dirty="0"/>
            <a:t> 2022</a:t>
          </a:r>
        </a:p>
      </dgm:t>
    </dgm:pt>
    <dgm:pt modelId="{173D1E86-EB0A-4145-868E-6C77B2F02C2A}" type="parTrans" cxnId="{7B7626B5-ED05-5C42-94E3-8889DFC0D512}">
      <dgm:prSet/>
      <dgm:spPr/>
      <dgm:t>
        <a:bodyPr/>
        <a:lstStyle/>
        <a:p>
          <a:endParaRPr lang="en-GB" sz="2000"/>
        </a:p>
      </dgm:t>
    </dgm:pt>
    <dgm:pt modelId="{A766389A-8D5B-8344-A0AE-BA4A056B13E2}" type="sibTrans" cxnId="{7B7626B5-ED05-5C42-94E3-8889DFC0D512}">
      <dgm:prSet/>
      <dgm:spPr/>
      <dgm:t>
        <a:bodyPr/>
        <a:lstStyle/>
        <a:p>
          <a:endParaRPr lang="en-GB" sz="2000"/>
        </a:p>
      </dgm:t>
    </dgm:pt>
    <dgm:pt modelId="{1F839F4A-4020-5D41-908B-8561FEAD9DEC}">
      <dgm:prSet phldrT="[Text]" custT="1"/>
      <dgm:spPr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GB" sz="2000" dirty="0">
              <a:solidFill>
                <a:schemeClr val="bg1">
                  <a:lumMod val="85000"/>
                </a:schemeClr>
              </a:solidFill>
            </a:rPr>
            <a:t>Audit, étude et identification des </a:t>
          </a:r>
          <a:r>
            <a:rPr lang="en-GB" sz="2000" dirty="0" err="1">
              <a:solidFill>
                <a:schemeClr val="bg1">
                  <a:lumMod val="85000"/>
                </a:schemeClr>
              </a:solidFill>
            </a:rPr>
            <a:t>adresses</a:t>
          </a:r>
          <a:endParaRPr lang="en-GB" sz="2000" dirty="0">
            <a:solidFill>
              <a:schemeClr val="bg1">
                <a:lumMod val="85000"/>
              </a:schemeClr>
            </a:solidFill>
          </a:endParaRPr>
        </a:p>
      </dgm:t>
    </dgm:pt>
    <dgm:pt modelId="{0E9CD5A5-5C0A-1D4C-A7A9-11C90384B545}" type="parTrans" cxnId="{1C566A0C-5ABF-4840-8CD9-9BBC51090524}">
      <dgm:prSet/>
      <dgm:spPr/>
      <dgm:t>
        <a:bodyPr/>
        <a:lstStyle/>
        <a:p>
          <a:endParaRPr lang="en-GB" sz="2000"/>
        </a:p>
      </dgm:t>
    </dgm:pt>
    <dgm:pt modelId="{650E8C97-A3D4-A445-B96D-EDD69D0EC472}" type="sibTrans" cxnId="{1C566A0C-5ABF-4840-8CD9-9BBC51090524}">
      <dgm:prSet/>
      <dgm:spPr/>
      <dgm:t>
        <a:bodyPr/>
        <a:lstStyle/>
        <a:p>
          <a:endParaRPr lang="en-GB" sz="2000"/>
        </a:p>
      </dgm:t>
    </dgm:pt>
    <dgm:pt modelId="{6BB0E1DD-3FF2-0647-9DE8-7035BE59C059}">
      <dgm:prSet phldrT="[Text]" custT="1"/>
      <dgm:spPr/>
      <dgm:t>
        <a:bodyPr/>
        <a:lstStyle/>
        <a:p>
          <a:r>
            <a:rPr lang="en-GB" sz="1400" dirty="0"/>
            <a:t>Janvier</a:t>
          </a:r>
        </a:p>
      </dgm:t>
    </dgm:pt>
    <dgm:pt modelId="{CD765CCF-FBB2-1545-88A2-F925C9C8EC3F}" type="parTrans" cxnId="{46F55761-46CE-1B42-B5F2-106AD1920A9D}">
      <dgm:prSet/>
      <dgm:spPr/>
      <dgm:t>
        <a:bodyPr/>
        <a:lstStyle/>
        <a:p>
          <a:endParaRPr lang="en-GB" sz="2000"/>
        </a:p>
      </dgm:t>
    </dgm:pt>
    <dgm:pt modelId="{E0D67C5B-36FE-A84F-BCAF-4EE75A7FA55A}" type="sibTrans" cxnId="{46F55761-46CE-1B42-B5F2-106AD1920A9D}">
      <dgm:prSet/>
      <dgm:spPr/>
      <dgm:t>
        <a:bodyPr/>
        <a:lstStyle/>
        <a:p>
          <a:endParaRPr lang="en-GB" sz="2000"/>
        </a:p>
      </dgm:t>
    </dgm:pt>
    <dgm:pt modelId="{D561E46A-D530-8E4C-BFEE-FE654E078F96}">
      <dgm:prSet phldrT="[Text]" custT="1"/>
      <dgm:spPr/>
      <dgm:t>
        <a:bodyPr/>
        <a:lstStyle/>
        <a:p>
          <a:r>
            <a:rPr lang="en-GB" sz="2000" dirty="0"/>
            <a:t>Mise </a:t>
          </a:r>
          <a:r>
            <a:rPr lang="en-GB" sz="2000" dirty="0" err="1"/>
            <a:t>à</a:t>
          </a:r>
          <a:r>
            <a:rPr lang="en-GB" sz="2000" dirty="0"/>
            <a:t> jour de la Base </a:t>
          </a:r>
          <a:r>
            <a:rPr lang="en-GB" sz="2000" dirty="0" err="1"/>
            <a:t>Adresse</a:t>
          </a:r>
          <a:r>
            <a:rPr lang="en-GB" sz="2000" dirty="0"/>
            <a:t> </a:t>
          </a:r>
          <a:r>
            <a:rPr lang="en-GB" sz="2000" dirty="0" err="1"/>
            <a:t>Nationale</a:t>
          </a:r>
          <a:endParaRPr lang="en-GB" sz="2000" dirty="0"/>
        </a:p>
      </dgm:t>
    </dgm:pt>
    <dgm:pt modelId="{1EF4EF85-BFD6-F645-81B4-308D63E39ECE}" type="parTrans" cxnId="{41BA5856-6AAE-0748-B17A-4FE25C65AA03}">
      <dgm:prSet/>
      <dgm:spPr/>
      <dgm:t>
        <a:bodyPr/>
        <a:lstStyle/>
        <a:p>
          <a:endParaRPr lang="en-GB" sz="2000"/>
        </a:p>
      </dgm:t>
    </dgm:pt>
    <dgm:pt modelId="{9CCF9F29-28B9-644B-B25D-C82F47576C9F}" type="sibTrans" cxnId="{41BA5856-6AAE-0748-B17A-4FE25C65AA03}">
      <dgm:prSet/>
      <dgm:spPr/>
      <dgm:t>
        <a:bodyPr/>
        <a:lstStyle/>
        <a:p>
          <a:endParaRPr lang="en-GB" sz="2000"/>
        </a:p>
      </dgm:t>
    </dgm:pt>
    <dgm:pt modelId="{72838812-CADD-7B44-9360-F324418322D7}">
      <dgm:prSet phldrT="[Text]" custT="1"/>
      <dgm:spPr/>
      <dgm:t>
        <a:bodyPr/>
        <a:lstStyle/>
        <a:p>
          <a:r>
            <a:rPr lang="en-GB" sz="2000" dirty="0" err="1"/>
            <a:t>Changements</a:t>
          </a:r>
          <a:r>
            <a:rPr lang="en-GB" sz="2000" dirty="0"/>
            <a:t> </a:t>
          </a:r>
          <a:r>
            <a:rPr lang="en-GB" sz="2000" dirty="0" err="1"/>
            <a:t>d’adresse</a:t>
          </a:r>
          <a:r>
            <a:rPr lang="en-GB" sz="2000" dirty="0"/>
            <a:t> par les propriétaires</a:t>
          </a:r>
        </a:p>
      </dgm:t>
    </dgm:pt>
    <dgm:pt modelId="{C0EC1FA4-5C54-4D4E-9D3E-49B389EE986D}" type="parTrans" cxnId="{4C8190A9-7714-9E45-A99D-27185F796224}">
      <dgm:prSet/>
      <dgm:spPr/>
      <dgm:t>
        <a:bodyPr/>
        <a:lstStyle/>
        <a:p>
          <a:endParaRPr lang="en-GB"/>
        </a:p>
      </dgm:t>
    </dgm:pt>
    <dgm:pt modelId="{4B7BB39D-84AA-B642-AEFF-8C601883D040}" type="sibTrans" cxnId="{4C8190A9-7714-9E45-A99D-27185F796224}">
      <dgm:prSet/>
      <dgm:spPr/>
      <dgm:t>
        <a:bodyPr/>
        <a:lstStyle/>
        <a:p>
          <a:endParaRPr lang="en-GB"/>
        </a:p>
      </dgm:t>
    </dgm:pt>
    <dgm:pt modelId="{653C2C36-4881-6048-BABE-81B3BD65A486}" type="pres">
      <dgm:prSet presAssocID="{F5388FDA-51A5-E549-B410-366378BB18F7}" presName="linearFlow" presStyleCnt="0">
        <dgm:presLayoutVars>
          <dgm:dir/>
          <dgm:animLvl val="lvl"/>
          <dgm:resizeHandles val="exact"/>
        </dgm:presLayoutVars>
      </dgm:prSet>
      <dgm:spPr/>
    </dgm:pt>
    <dgm:pt modelId="{B9A36772-806B-B144-8B91-8D141239D989}" type="pres">
      <dgm:prSet presAssocID="{DC750B01-FD0D-0544-8032-D3A6977BC127}" presName="composite" presStyleCnt="0"/>
      <dgm:spPr/>
    </dgm:pt>
    <dgm:pt modelId="{BBD3B762-6CED-C844-963C-A6EB2366F968}" type="pres">
      <dgm:prSet presAssocID="{DC750B01-FD0D-0544-8032-D3A6977BC127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314BB3A2-1742-F042-8657-FC06DDB976DE}" type="pres">
      <dgm:prSet presAssocID="{DC750B01-FD0D-0544-8032-D3A6977BC127}" presName="descendantText" presStyleLbl="alignAcc1" presStyleIdx="0" presStyleCnt="6">
        <dgm:presLayoutVars>
          <dgm:bulletEnabled val="1"/>
        </dgm:presLayoutVars>
      </dgm:prSet>
      <dgm:spPr/>
    </dgm:pt>
    <dgm:pt modelId="{9518E4C1-DE04-2149-A6AD-9C13241F884B}" type="pres">
      <dgm:prSet presAssocID="{A766389A-8D5B-8344-A0AE-BA4A056B13E2}" presName="sp" presStyleCnt="0"/>
      <dgm:spPr/>
    </dgm:pt>
    <dgm:pt modelId="{A34C69B7-9C6E-4643-A73C-B788794099CA}" type="pres">
      <dgm:prSet presAssocID="{6BB0E1DD-3FF2-0647-9DE8-7035BE59C059}" presName="composite" presStyleCnt="0"/>
      <dgm:spPr/>
    </dgm:pt>
    <dgm:pt modelId="{7BD7B290-DB0C-C64C-A05B-C1B23962E334}" type="pres">
      <dgm:prSet presAssocID="{6BB0E1DD-3FF2-0647-9DE8-7035BE59C059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28DE8ED4-7060-0945-8BD1-3AD84F96D76A}" type="pres">
      <dgm:prSet presAssocID="{6BB0E1DD-3FF2-0647-9DE8-7035BE59C059}" presName="descendantText" presStyleLbl="alignAcc1" presStyleIdx="1" presStyleCnt="6">
        <dgm:presLayoutVars>
          <dgm:bulletEnabled val="1"/>
        </dgm:presLayoutVars>
      </dgm:prSet>
      <dgm:spPr/>
    </dgm:pt>
    <dgm:pt modelId="{0C491E31-9492-7240-A9BF-6582827C040D}" type="pres">
      <dgm:prSet presAssocID="{E0D67C5B-36FE-A84F-BCAF-4EE75A7FA55A}" presName="sp" presStyleCnt="0"/>
      <dgm:spPr/>
    </dgm:pt>
    <dgm:pt modelId="{15BFEC0F-90D0-9C4E-884B-E6CA12882786}" type="pres">
      <dgm:prSet presAssocID="{5FD5775F-75D1-724D-A023-4B7C5C135A31}" presName="composite" presStyleCnt="0"/>
      <dgm:spPr/>
    </dgm:pt>
    <dgm:pt modelId="{051A66DB-FF95-E246-9DBF-1AFA29F0B47E}" type="pres">
      <dgm:prSet presAssocID="{5FD5775F-75D1-724D-A023-4B7C5C135A31}" presName="parentText" presStyleLbl="alignNode1" presStyleIdx="2" presStyleCnt="6" custScaleY="104637">
        <dgm:presLayoutVars>
          <dgm:chMax val="1"/>
          <dgm:bulletEnabled val="1"/>
        </dgm:presLayoutVars>
      </dgm:prSet>
      <dgm:spPr/>
    </dgm:pt>
    <dgm:pt modelId="{8432A020-861F-3B40-9177-5D0503F36959}" type="pres">
      <dgm:prSet presAssocID="{5FD5775F-75D1-724D-A023-4B7C5C135A31}" presName="descendantText" presStyleLbl="alignAcc1" presStyleIdx="2" presStyleCnt="6" custScaleY="106279">
        <dgm:presLayoutVars>
          <dgm:bulletEnabled val="1"/>
        </dgm:presLayoutVars>
      </dgm:prSet>
      <dgm:spPr/>
    </dgm:pt>
    <dgm:pt modelId="{D2BA2D65-C110-1C45-9263-79AF541C95BC}" type="pres">
      <dgm:prSet presAssocID="{00B81F74-592E-AE43-973F-A60C445B3B44}" presName="sp" presStyleCnt="0"/>
      <dgm:spPr/>
    </dgm:pt>
    <dgm:pt modelId="{4272D9C6-33E2-AE46-8D84-8AD73825DAA9}" type="pres">
      <dgm:prSet presAssocID="{B26DBDE0-9DE7-FA4F-B975-7684D8793054}" presName="composite" presStyleCnt="0"/>
      <dgm:spPr/>
    </dgm:pt>
    <dgm:pt modelId="{B903CCA7-63E4-D043-B38B-61D135A8604C}" type="pres">
      <dgm:prSet presAssocID="{B26DBDE0-9DE7-FA4F-B975-7684D8793054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13856A7D-40AF-6D42-BEF8-5FC777B06504}" type="pres">
      <dgm:prSet presAssocID="{B26DBDE0-9DE7-FA4F-B975-7684D8793054}" presName="descendantText" presStyleLbl="alignAcc1" presStyleIdx="3" presStyleCnt="6">
        <dgm:presLayoutVars>
          <dgm:bulletEnabled val="1"/>
        </dgm:presLayoutVars>
      </dgm:prSet>
      <dgm:spPr/>
    </dgm:pt>
    <dgm:pt modelId="{113CFFE3-DA13-E647-8533-1FF90B5C6317}" type="pres">
      <dgm:prSet presAssocID="{CB6BF73E-870E-C44F-9480-A7C060BE5CDC}" presName="sp" presStyleCnt="0"/>
      <dgm:spPr/>
    </dgm:pt>
    <dgm:pt modelId="{9EE74520-ACB5-924C-B9AB-F1E0585B3DBE}" type="pres">
      <dgm:prSet presAssocID="{A6A894D8-2250-3E4C-B8F1-EF5D5EE682FB}" presName="composite" presStyleCnt="0"/>
      <dgm:spPr/>
    </dgm:pt>
    <dgm:pt modelId="{5705892D-B3C2-5247-83BC-D682A0D8C140}" type="pres">
      <dgm:prSet presAssocID="{A6A894D8-2250-3E4C-B8F1-EF5D5EE682FB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C4FD59C0-5EE4-784C-929B-1AB9F892471D}" type="pres">
      <dgm:prSet presAssocID="{A6A894D8-2250-3E4C-B8F1-EF5D5EE682FB}" presName="descendantText" presStyleLbl="alignAcc1" presStyleIdx="4" presStyleCnt="6">
        <dgm:presLayoutVars>
          <dgm:bulletEnabled val="1"/>
        </dgm:presLayoutVars>
      </dgm:prSet>
      <dgm:spPr/>
    </dgm:pt>
    <dgm:pt modelId="{2EF4BB07-57CF-E843-89AC-DA217071482B}" type="pres">
      <dgm:prSet presAssocID="{0BB2C21C-317B-9446-A5F5-D445848F1C6C}" presName="sp" presStyleCnt="0"/>
      <dgm:spPr/>
    </dgm:pt>
    <dgm:pt modelId="{48B7C140-B3BB-5346-A9E9-D7CB769BF82A}" type="pres">
      <dgm:prSet presAssocID="{4A989451-5351-0D44-BAE4-922997CB4D06}" presName="composite" presStyleCnt="0"/>
      <dgm:spPr/>
    </dgm:pt>
    <dgm:pt modelId="{0D1495F8-3A65-6945-A670-0C728EA1213B}" type="pres">
      <dgm:prSet presAssocID="{4A989451-5351-0D44-BAE4-922997CB4D06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0CF13FEC-0CCD-B440-B080-FE8239865AF2}" type="pres">
      <dgm:prSet presAssocID="{4A989451-5351-0D44-BAE4-922997CB4D06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F201950A-70E5-0742-8470-78D56784F957}" srcId="{F5388FDA-51A5-E549-B410-366378BB18F7}" destId="{A6A894D8-2250-3E4C-B8F1-EF5D5EE682FB}" srcOrd="4" destOrd="0" parTransId="{159D392D-8FF6-5C45-A139-FD4E35E5FAFD}" sibTransId="{0BB2C21C-317B-9446-A5F5-D445848F1C6C}"/>
    <dgm:cxn modelId="{1C566A0C-5ABF-4840-8CD9-9BBC51090524}" srcId="{DC750B01-FD0D-0544-8032-D3A6977BC127}" destId="{1F839F4A-4020-5D41-908B-8561FEAD9DEC}" srcOrd="0" destOrd="0" parTransId="{0E9CD5A5-5C0A-1D4C-A7A9-11C90384B545}" sibTransId="{650E8C97-A3D4-A445-B96D-EDD69D0EC472}"/>
    <dgm:cxn modelId="{F4DF4814-2903-234B-A3E9-EFFCEAAF699B}" type="presOf" srcId="{1F839F4A-4020-5D41-908B-8561FEAD9DEC}" destId="{314BB3A2-1742-F042-8657-FC06DDB976DE}" srcOrd="0" destOrd="0" presId="urn:microsoft.com/office/officeart/2005/8/layout/chevron2"/>
    <dgm:cxn modelId="{B7E6DD1D-0782-4245-B3B7-A5CD42DED4B0}" srcId="{F5388FDA-51A5-E549-B410-366378BB18F7}" destId="{4A989451-5351-0D44-BAE4-922997CB4D06}" srcOrd="5" destOrd="0" parTransId="{9CEB06CF-A89E-B94A-8380-24E99AC37D4D}" sibTransId="{53DAC3B5-264F-6940-BAC4-6F459D270991}"/>
    <dgm:cxn modelId="{E930BE22-2929-7A40-8978-5711E94CE95B}" type="presOf" srcId="{D44B9688-2772-C04B-A766-C1EE7C31D8E2}" destId="{C4FD59C0-5EE4-784C-929B-1AB9F892471D}" srcOrd="0" destOrd="0" presId="urn:microsoft.com/office/officeart/2005/8/layout/chevron2"/>
    <dgm:cxn modelId="{67834229-8332-DD45-8DF0-008AF8002F6F}" srcId="{B26DBDE0-9DE7-FA4F-B975-7684D8793054}" destId="{DA7288B2-D229-4947-95E7-D1A57C387545}" srcOrd="0" destOrd="0" parTransId="{A02CB328-4331-364A-BA15-3C50533669AC}" sibTransId="{17547768-A79E-A043-A0CC-70070FB45B0E}"/>
    <dgm:cxn modelId="{5C476629-1C49-9643-BB11-B81FC1B9A76B}" type="presOf" srcId="{4A989451-5351-0D44-BAE4-922997CB4D06}" destId="{0D1495F8-3A65-6945-A670-0C728EA1213B}" srcOrd="0" destOrd="0" presId="urn:microsoft.com/office/officeart/2005/8/layout/chevron2"/>
    <dgm:cxn modelId="{A036B92B-FDDF-294C-AF4F-0742DF5A6CDD}" type="presOf" srcId="{5FD5775F-75D1-724D-A023-4B7C5C135A31}" destId="{051A66DB-FF95-E246-9DBF-1AFA29F0B47E}" srcOrd="0" destOrd="0" presId="urn:microsoft.com/office/officeart/2005/8/layout/chevron2"/>
    <dgm:cxn modelId="{719BD42D-6337-584B-A7C8-0EAE1DF338E0}" type="presOf" srcId="{2F09A1C9-9E44-CC47-89C0-8D25831F4334}" destId="{8432A020-861F-3B40-9177-5D0503F36959}" srcOrd="0" destOrd="0" presId="urn:microsoft.com/office/officeart/2005/8/layout/chevron2"/>
    <dgm:cxn modelId="{F24E8A39-4832-B348-B901-BC7022C92E18}" type="presOf" srcId="{DA7288B2-D229-4947-95E7-D1A57C387545}" destId="{13856A7D-40AF-6D42-BEF8-5FC777B06504}" srcOrd="0" destOrd="0" presId="urn:microsoft.com/office/officeart/2005/8/layout/chevron2"/>
    <dgm:cxn modelId="{4454024A-8C14-2845-ACC0-4936D569F505}" type="presOf" srcId="{EC0453E3-2CDF-2C4B-9AFF-D257E4B8B311}" destId="{0CF13FEC-0CCD-B440-B080-FE8239865AF2}" srcOrd="0" destOrd="0" presId="urn:microsoft.com/office/officeart/2005/8/layout/chevron2"/>
    <dgm:cxn modelId="{0F845553-650B-FF42-97B9-CEAD3EA8A587}" type="presOf" srcId="{F5388FDA-51A5-E549-B410-366378BB18F7}" destId="{653C2C36-4881-6048-BABE-81B3BD65A486}" srcOrd="0" destOrd="0" presId="urn:microsoft.com/office/officeart/2005/8/layout/chevron2"/>
    <dgm:cxn modelId="{41BA5856-6AAE-0748-B17A-4FE25C65AA03}" srcId="{6BB0E1DD-3FF2-0647-9DE8-7035BE59C059}" destId="{D561E46A-D530-8E4C-BFEE-FE654E078F96}" srcOrd="0" destOrd="0" parTransId="{1EF4EF85-BFD6-F645-81B4-308D63E39ECE}" sibTransId="{9CCF9F29-28B9-644B-B25D-C82F47576C9F}"/>
    <dgm:cxn modelId="{8A804C5B-7DE3-D446-835A-B3826C403516}" type="presOf" srcId="{A6A894D8-2250-3E4C-B8F1-EF5D5EE682FB}" destId="{5705892D-B3C2-5247-83BC-D682A0D8C140}" srcOrd="0" destOrd="0" presId="urn:microsoft.com/office/officeart/2005/8/layout/chevron2"/>
    <dgm:cxn modelId="{46F55761-46CE-1B42-B5F2-106AD1920A9D}" srcId="{F5388FDA-51A5-E549-B410-366378BB18F7}" destId="{6BB0E1DD-3FF2-0647-9DE8-7035BE59C059}" srcOrd="1" destOrd="0" parTransId="{CD765CCF-FBB2-1545-88A2-F925C9C8EC3F}" sibTransId="{E0D67C5B-36FE-A84F-BCAF-4EE75A7FA55A}"/>
    <dgm:cxn modelId="{269DCE96-F58C-6A4E-81B6-60E883B90A97}" type="presOf" srcId="{D561E46A-D530-8E4C-BFEE-FE654E078F96}" destId="{28DE8ED4-7060-0945-8BD1-3AD84F96D76A}" srcOrd="0" destOrd="0" presId="urn:microsoft.com/office/officeart/2005/8/layout/chevron2"/>
    <dgm:cxn modelId="{C74CA398-A41D-9E4D-92BA-871AAD32B5ED}" srcId="{F5388FDA-51A5-E549-B410-366378BB18F7}" destId="{B26DBDE0-9DE7-FA4F-B975-7684D8793054}" srcOrd="3" destOrd="0" parTransId="{A2B76A42-66DB-9F43-8827-085A34CBC4C5}" sibTransId="{CB6BF73E-870E-C44F-9480-A7C060BE5CDC}"/>
    <dgm:cxn modelId="{4C8190A9-7714-9E45-A99D-27185F796224}" srcId="{5FD5775F-75D1-724D-A023-4B7C5C135A31}" destId="{72838812-CADD-7B44-9360-F324418322D7}" srcOrd="1" destOrd="0" parTransId="{C0EC1FA4-5C54-4D4E-9D3E-49B389EE986D}" sibTransId="{4B7BB39D-84AA-B642-AEFF-8C601883D040}"/>
    <dgm:cxn modelId="{6A93ECB1-E668-7346-83D6-BB8A33431640}" srcId="{F5388FDA-51A5-E549-B410-366378BB18F7}" destId="{5FD5775F-75D1-724D-A023-4B7C5C135A31}" srcOrd="2" destOrd="0" parTransId="{C22C16F9-0B9F-FD42-AF49-9AE8041F8EED}" sibTransId="{00B81F74-592E-AE43-973F-A60C445B3B44}"/>
    <dgm:cxn modelId="{7B7626B5-ED05-5C42-94E3-8889DFC0D512}" srcId="{F5388FDA-51A5-E549-B410-366378BB18F7}" destId="{DC750B01-FD0D-0544-8032-D3A6977BC127}" srcOrd="0" destOrd="0" parTransId="{173D1E86-EB0A-4145-868E-6C77B2F02C2A}" sibTransId="{A766389A-8D5B-8344-A0AE-BA4A056B13E2}"/>
    <dgm:cxn modelId="{41B8F5B5-9BA0-4A4C-898F-98FB0F95FC05}" type="presOf" srcId="{B26DBDE0-9DE7-FA4F-B975-7684D8793054}" destId="{B903CCA7-63E4-D043-B38B-61D135A8604C}" srcOrd="0" destOrd="0" presId="urn:microsoft.com/office/officeart/2005/8/layout/chevron2"/>
    <dgm:cxn modelId="{0ACCB8BD-720F-6D4F-80AD-EAC8DA366645}" type="presOf" srcId="{6BB0E1DD-3FF2-0647-9DE8-7035BE59C059}" destId="{7BD7B290-DB0C-C64C-A05B-C1B23962E334}" srcOrd="0" destOrd="0" presId="urn:microsoft.com/office/officeart/2005/8/layout/chevron2"/>
    <dgm:cxn modelId="{52E8D9D5-482D-8B46-8F5D-E319C755EC67}" srcId="{4A989451-5351-0D44-BAE4-922997CB4D06}" destId="{EC0453E3-2CDF-2C4B-9AFF-D257E4B8B311}" srcOrd="0" destOrd="0" parTransId="{2F775926-E9F5-804F-8DF2-E44283D1D092}" sibTransId="{037328B3-9010-7847-BEA5-B562C7565805}"/>
    <dgm:cxn modelId="{DFF1C2EC-7A79-F04B-B83E-1F27BA88F5B0}" srcId="{5FD5775F-75D1-724D-A023-4B7C5C135A31}" destId="{2F09A1C9-9E44-CC47-89C0-8D25831F4334}" srcOrd="0" destOrd="0" parTransId="{2153F151-672C-B149-8FF6-39023E477B9D}" sibTransId="{DFCC51CA-C735-6B47-A965-BAA1F0A33D69}"/>
    <dgm:cxn modelId="{73BAE9F0-3DB9-6F40-ABE3-7A9AA7E8C790}" type="presOf" srcId="{72838812-CADD-7B44-9360-F324418322D7}" destId="{8432A020-861F-3B40-9177-5D0503F36959}" srcOrd="0" destOrd="1" presId="urn:microsoft.com/office/officeart/2005/8/layout/chevron2"/>
    <dgm:cxn modelId="{8D9A71F2-C9CA-B14E-A935-9B6725730314}" srcId="{A6A894D8-2250-3E4C-B8F1-EF5D5EE682FB}" destId="{D44B9688-2772-C04B-A766-C1EE7C31D8E2}" srcOrd="0" destOrd="0" parTransId="{0871660C-AC08-4A42-82FE-DED577926F45}" sibTransId="{36FB93BA-671A-2F41-87F2-57EA9DBE4E5D}"/>
    <dgm:cxn modelId="{62F3E6FC-C8E6-A048-B26A-20B93AF2A3C9}" type="presOf" srcId="{DC750B01-FD0D-0544-8032-D3A6977BC127}" destId="{BBD3B762-6CED-C844-963C-A6EB2366F968}" srcOrd="0" destOrd="0" presId="urn:microsoft.com/office/officeart/2005/8/layout/chevron2"/>
    <dgm:cxn modelId="{8DD72576-C52C-9345-8C31-C99B9554D835}" type="presParOf" srcId="{653C2C36-4881-6048-BABE-81B3BD65A486}" destId="{B9A36772-806B-B144-8B91-8D141239D989}" srcOrd="0" destOrd="0" presId="urn:microsoft.com/office/officeart/2005/8/layout/chevron2"/>
    <dgm:cxn modelId="{E4527333-CB5B-C946-93FD-8009F125C3DC}" type="presParOf" srcId="{B9A36772-806B-B144-8B91-8D141239D989}" destId="{BBD3B762-6CED-C844-963C-A6EB2366F968}" srcOrd="0" destOrd="0" presId="urn:microsoft.com/office/officeart/2005/8/layout/chevron2"/>
    <dgm:cxn modelId="{A3D79AC0-1C5F-B14A-95A5-BEBFB7AEDA6F}" type="presParOf" srcId="{B9A36772-806B-B144-8B91-8D141239D989}" destId="{314BB3A2-1742-F042-8657-FC06DDB976DE}" srcOrd="1" destOrd="0" presId="urn:microsoft.com/office/officeart/2005/8/layout/chevron2"/>
    <dgm:cxn modelId="{48BB3ADE-A4C2-E146-94C3-FD3643966D53}" type="presParOf" srcId="{653C2C36-4881-6048-BABE-81B3BD65A486}" destId="{9518E4C1-DE04-2149-A6AD-9C13241F884B}" srcOrd="1" destOrd="0" presId="urn:microsoft.com/office/officeart/2005/8/layout/chevron2"/>
    <dgm:cxn modelId="{94FAA549-7B2B-B347-A1AA-07EA4CEC57C6}" type="presParOf" srcId="{653C2C36-4881-6048-BABE-81B3BD65A486}" destId="{A34C69B7-9C6E-4643-A73C-B788794099CA}" srcOrd="2" destOrd="0" presId="urn:microsoft.com/office/officeart/2005/8/layout/chevron2"/>
    <dgm:cxn modelId="{41CC748D-9C55-6E49-8DF3-56A6B1E6D61F}" type="presParOf" srcId="{A34C69B7-9C6E-4643-A73C-B788794099CA}" destId="{7BD7B290-DB0C-C64C-A05B-C1B23962E334}" srcOrd="0" destOrd="0" presId="urn:microsoft.com/office/officeart/2005/8/layout/chevron2"/>
    <dgm:cxn modelId="{9F7ABDDC-0651-4542-87A4-864419422833}" type="presParOf" srcId="{A34C69B7-9C6E-4643-A73C-B788794099CA}" destId="{28DE8ED4-7060-0945-8BD1-3AD84F96D76A}" srcOrd="1" destOrd="0" presId="urn:microsoft.com/office/officeart/2005/8/layout/chevron2"/>
    <dgm:cxn modelId="{EDDE2730-527B-BA49-846C-7CF064AC3DD0}" type="presParOf" srcId="{653C2C36-4881-6048-BABE-81B3BD65A486}" destId="{0C491E31-9492-7240-A9BF-6582827C040D}" srcOrd="3" destOrd="0" presId="urn:microsoft.com/office/officeart/2005/8/layout/chevron2"/>
    <dgm:cxn modelId="{ED857822-1133-F94F-8ADC-E433876D99D5}" type="presParOf" srcId="{653C2C36-4881-6048-BABE-81B3BD65A486}" destId="{15BFEC0F-90D0-9C4E-884B-E6CA12882786}" srcOrd="4" destOrd="0" presId="urn:microsoft.com/office/officeart/2005/8/layout/chevron2"/>
    <dgm:cxn modelId="{FAACDFA3-4046-064A-B654-A288C737ACD3}" type="presParOf" srcId="{15BFEC0F-90D0-9C4E-884B-E6CA12882786}" destId="{051A66DB-FF95-E246-9DBF-1AFA29F0B47E}" srcOrd="0" destOrd="0" presId="urn:microsoft.com/office/officeart/2005/8/layout/chevron2"/>
    <dgm:cxn modelId="{B9920EA4-719D-254A-B4C0-57F05056E69B}" type="presParOf" srcId="{15BFEC0F-90D0-9C4E-884B-E6CA12882786}" destId="{8432A020-861F-3B40-9177-5D0503F36959}" srcOrd="1" destOrd="0" presId="urn:microsoft.com/office/officeart/2005/8/layout/chevron2"/>
    <dgm:cxn modelId="{683A75D9-11DF-5B4A-BF72-DCBF5A9A9DA4}" type="presParOf" srcId="{653C2C36-4881-6048-BABE-81B3BD65A486}" destId="{D2BA2D65-C110-1C45-9263-79AF541C95BC}" srcOrd="5" destOrd="0" presId="urn:microsoft.com/office/officeart/2005/8/layout/chevron2"/>
    <dgm:cxn modelId="{3472D134-7CAE-2E4F-987B-86AEF1ECA947}" type="presParOf" srcId="{653C2C36-4881-6048-BABE-81B3BD65A486}" destId="{4272D9C6-33E2-AE46-8D84-8AD73825DAA9}" srcOrd="6" destOrd="0" presId="urn:microsoft.com/office/officeart/2005/8/layout/chevron2"/>
    <dgm:cxn modelId="{17D20554-4FA6-9D4C-872C-996177181E53}" type="presParOf" srcId="{4272D9C6-33E2-AE46-8D84-8AD73825DAA9}" destId="{B903CCA7-63E4-D043-B38B-61D135A8604C}" srcOrd="0" destOrd="0" presId="urn:microsoft.com/office/officeart/2005/8/layout/chevron2"/>
    <dgm:cxn modelId="{99CB7C86-0216-1B43-BFAA-5EB16B276494}" type="presParOf" srcId="{4272D9C6-33E2-AE46-8D84-8AD73825DAA9}" destId="{13856A7D-40AF-6D42-BEF8-5FC777B06504}" srcOrd="1" destOrd="0" presId="urn:microsoft.com/office/officeart/2005/8/layout/chevron2"/>
    <dgm:cxn modelId="{6F2349D6-22E4-5547-AC65-A786BEB3BA32}" type="presParOf" srcId="{653C2C36-4881-6048-BABE-81B3BD65A486}" destId="{113CFFE3-DA13-E647-8533-1FF90B5C6317}" srcOrd="7" destOrd="0" presId="urn:microsoft.com/office/officeart/2005/8/layout/chevron2"/>
    <dgm:cxn modelId="{F5965BEA-FEB0-6940-A0C5-C439BFCF83F9}" type="presParOf" srcId="{653C2C36-4881-6048-BABE-81B3BD65A486}" destId="{9EE74520-ACB5-924C-B9AB-F1E0585B3DBE}" srcOrd="8" destOrd="0" presId="urn:microsoft.com/office/officeart/2005/8/layout/chevron2"/>
    <dgm:cxn modelId="{A2E69B95-6C52-D14C-B784-AB471696BF93}" type="presParOf" srcId="{9EE74520-ACB5-924C-B9AB-F1E0585B3DBE}" destId="{5705892D-B3C2-5247-83BC-D682A0D8C140}" srcOrd="0" destOrd="0" presId="urn:microsoft.com/office/officeart/2005/8/layout/chevron2"/>
    <dgm:cxn modelId="{CB302607-3455-354F-BBCC-612A8B4B770E}" type="presParOf" srcId="{9EE74520-ACB5-924C-B9AB-F1E0585B3DBE}" destId="{C4FD59C0-5EE4-784C-929B-1AB9F892471D}" srcOrd="1" destOrd="0" presId="urn:microsoft.com/office/officeart/2005/8/layout/chevron2"/>
    <dgm:cxn modelId="{7694239E-37AA-7D40-A9E3-387E3046C703}" type="presParOf" srcId="{653C2C36-4881-6048-BABE-81B3BD65A486}" destId="{2EF4BB07-57CF-E843-89AC-DA217071482B}" srcOrd="9" destOrd="0" presId="urn:microsoft.com/office/officeart/2005/8/layout/chevron2"/>
    <dgm:cxn modelId="{96B8E032-2766-E34E-947B-DED0087AFD23}" type="presParOf" srcId="{653C2C36-4881-6048-BABE-81B3BD65A486}" destId="{48B7C140-B3BB-5346-A9E9-D7CB769BF82A}" srcOrd="10" destOrd="0" presId="urn:microsoft.com/office/officeart/2005/8/layout/chevron2"/>
    <dgm:cxn modelId="{3137CA43-644B-5546-B385-80538375E468}" type="presParOf" srcId="{48B7C140-B3BB-5346-A9E9-D7CB769BF82A}" destId="{0D1495F8-3A65-6945-A670-0C728EA1213B}" srcOrd="0" destOrd="0" presId="urn:microsoft.com/office/officeart/2005/8/layout/chevron2"/>
    <dgm:cxn modelId="{D9C61BC7-B841-0549-8053-7EE8FF86F09D}" type="presParOf" srcId="{48B7C140-B3BB-5346-A9E9-D7CB769BF82A}" destId="{0CF13FEC-0CCD-B440-B080-FE8239865AF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3B762-6CED-C844-963C-A6EB2366F968}">
      <dsp:nvSpPr>
        <dsp:cNvPr id="0" name=""/>
        <dsp:cNvSpPr/>
      </dsp:nvSpPr>
      <dsp:spPr>
        <a:xfrm rot="5400000">
          <a:off x="-149143" y="153047"/>
          <a:ext cx="994291" cy="69600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 2022</a:t>
          </a:r>
        </a:p>
      </dsp:txBody>
      <dsp:txXfrm rot="-5400000">
        <a:off x="1" y="351905"/>
        <a:ext cx="696004" cy="298287"/>
      </dsp:txXfrm>
    </dsp:sp>
    <dsp:sp modelId="{314BB3A2-1742-F042-8657-FC06DDB976DE}">
      <dsp:nvSpPr>
        <dsp:cNvPr id="0" name=""/>
        <dsp:cNvSpPr/>
      </dsp:nvSpPr>
      <dsp:spPr>
        <a:xfrm rot="5400000">
          <a:off x="3984256" y="-3284347"/>
          <a:ext cx="646289" cy="72227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chemeClr val="bg1">
                  <a:lumMod val="85000"/>
                </a:schemeClr>
              </a:solidFill>
            </a:rPr>
            <a:t>Audit, étude et identification des </a:t>
          </a:r>
          <a:r>
            <a:rPr lang="en-GB" sz="2000" kern="1200" dirty="0" err="1">
              <a:solidFill>
                <a:schemeClr val="bg1">
                  <a:lumMod val="85000"/>
                </a:schemeClr>
              </a:solidFill>
            </a:rPr>
            <a:t>adresses</a:t>
          </a:r>
          <a:endParaRPr lang="en-GB" sz="2000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696005" y="35453"/>
        <a:ext cx="7191244" cy="583191"/>
      </dsp:txXfrm>
    </dsp:sp>
    <dsp:sp modelId="{7BD7B290-DB0C-C64C-A05B-C1B23962E334}">
      <dsp:nvSpPr>
        <dsp:cNvPr id="0" name=""/>
        <dsp:cNvSpPr/>
      </dsp:nvSpPr>
      <dsp:spPr>
        <a:xfrm rot="5400000">
          <a:off x="-149143" y="1051178"/>
          <a:ext cx="994291" cy="696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Janvier</a:t>
          </a:r>
        </a:p>
      </dsp:txBody>
      <dsp:txXfrm rot="-5400000">
        <a:off x="1" y="1250036"/>
        <a:ext cx="696004" cy="298287"/>
      </dsp:txXfrm>
    </dsp:sp>
    <dsp:sp modelId="{28DE8ED4-7060-0945-8BD1-3AD84F96D76A}">
      <dsp:nvSpPr>
        <dsp:cNvPr id="0" name=""/>
        <dsp:cNvSpPr/>
      </dsp:nvSpPr>
      <dsp:spPr>
        <a:xfrm rot="5400000">
          <a:off x="4332258" y="-2734219"/>
          <a:ext cx="646289" cy="79187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Mise </a:t>
          </a:r>
          <a:r>
            <a:rPr lang="en-GB" sz="2000" kern="1200" dirty="0" err="1"/>
            <a:t>à</a:t>
          </a:r>
          <a:r>
            <a:rPr lang="en-GB" sz="2000" kern="1200" dirty="0"/>
            <a:t> jour de la Base </a:t>
          </a:r>
          <a:r>
            <a:rPr lang="en-GB" sz="2000" kern="1200" dirty="0" err="1"/>
            <a:t>Adresse</a:t>
          </a:r>
          <a:r>
            <a:rPr lang="en-GB" sz="2000" kern="1200" dirty="0"/>
            <a:t> </a:t>
          </a:r>
          <a:r>
            <a:rPr lang="en-GB" sz="2000" kern="1200" dirty="0" err="1"/>
            <a:t>Nationale</a:t>
          </a:r>
          <a:endParaRPr lang="en-GB" sz="2000" kern="1200" dirty="0"/>
        </a:p>
      </dsp:txBody>
      <dsp:txXfrm rot="-5400000">
        <a:off x="696005" y="933583"/>
        <a:ext cx="7887248" cy="583191"/>
      </dsp:txXfrm>
    </dsp:sp>
    <dsp:sp modelId="{051A66DB-FF95-E246-9DBF-1AFA29F0B47E}">
      <dsp:nvSpPr>
        <dsp:cNvPr id="0" name=""/>
        <dsp:cNvSpPr/>
      </dsp:nvSpPr>
      <dsp:spPr>
        <a:xfrm rot="5400000">
          <a:off x="-172196" y="1972362"/>
          <a:ext cx="1040397" cy="696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Février</a:t>
          </a:r>
          <a:endParaRPr lang="en-GB" sz="1400" kern="1200" dirty="0"/>
        </a:p>
      </dsp:txBody>
      <dsp:txXfrm rot="-5400000">
        <a:off x="1" y="2148167"/>
        <a:ext cx="696004" cy="344393"/>
      </dsp:txXfrm>
    </dsp:sp>
    <dsp:sp modelId="{8432A020-861F-3B40-9177-5D0503F36959}">
      <dsp:nvSpPr>
        <dsp:cNvPr id="0" name=""/>
        <dsp:cNvSpPr/>
      </dsp:nvSpPr>
      <dsp:spPr>
        <a:xfrm rot="5400000">
          <a:off x="4311968" y="-1813035"/>
          <a:ext cx="686870" cy="79187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Communication des nouveaux </a:t>
          </a:r>
          <a:r>
            <a:rPr lang="en-US" sz="2000" kern="1200" dirty="0" err="1"/>
            <a:t>numéros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Changements</a:t>
          </a:r>
          <a:r>
            <a:rPr lang="en-GB" sz="2000" kern="1200" dirty="0"/>
            <a:t> </a:t>
          </a:r>
          <a:r>
            <a:rPr lang="en-GB" sz="2000" kern="1200" dirty="0" err="1"/>
            <a:t>d’adresse</a:t>
          </a:r>
          <a:r>
            <a:rPr lang="en-GB" sz="2000" kern="1200" dirty="0"/>
            <a:t> par les propriétaires</a:t>
          </a:r>
        </a:p>
      </dsp:txBody>
      <dsp:txXfrm rot="-5400000">
        <a:off x="696005" y="1836458"/>
        <a:ext cx="7885267" cy="619810"/>
      </dsp:txXfrm>
    </dsp:sp>
    <dsp:sp modelId="{B903CCA7-63E4-D043-B38B-61D135A8604C}">
      <dsp:nvSpPr>
        <dsp:cNvPr id="0" name=""/>
        <dsp:cNvSpPr/>
      </dsp:nvSpPr>
      <dsp:spPr>
        <a:xfrm rot="5400000">
          <a:off x="-149143" y="2893545"/>
          <a:ext cx="994291" cy="696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Mars</a:t>
          </a:r>
        </a:p>
      </dsp:txBody>
      <dsp:txXfrm rot="-5400000">
        <a:off x="1" y="3092403"/>
        <a:ext cx="696004" cy="298287"/>
      </dsp:txXfrm>
    </dsp:sp>
    <dsp:sp modelId="{13856A7D-40AF-6D42-BEF8-5FC777B06504}">
      <dsp:nvSpPr>
        <dsp:cNvPr id="0" name=""/>
        <dsp:cNvSpPr/>
      </dsp:nvSpPr>
      <dsp:spPr>
        <a:xfrm rot="5400000">
          <a:off x="4332258" y="-891851"/>
          <a:ext cx="646289" cy="79187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R" sz="2000" kern="1200" dirty="0"/>
            <a:t>Recueil des besoins en plaques numerotées</a:t>
          </a:r>
          <a:endParaRPr lang="en-GB" sz="2000" kern="1200" dirty="0"/>
        </a:p>
      </dsp:txBody>
      <dsp:txXfrm rot="-5400000">
        <a:off x="696005" y="2775951"/>
        <a:ext cx="7887248" cy="583191"/>
      </dsp:txXfrm>
    </dsp:sp>
    <dsp:sp modelId="{5705892D-B3C2-5247-83BC-D682A0D8C140}">
      <dsp:nvSpPr>
        <dsp:cNvPr id="0" name=""/>
        <dsp:cNvSpPr/>
      </dsp:nvSpPr>
      <dsp:spPr>
        <a:xfrm rot="5400000">
          <a:off x="-149143" y="3791676"/>
          <a:ext cx="994291" cy="696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Avril</a:t>
          </a:r>
        </a:p>
      </dsp:txBody>
      <dsp:txXfrm rot="-5400000">
        <a:off x="1" y="3990534"/>
        <a:ext cx="696004" cy="298287"/>
      </dsp:txXfrm>
    </dsp:sp>
    <dsp:sp modelId="{C4FD59C0-5EE4-784C-929B-1AB9F892471D}">
      <dsp:nvSpPr>
        <dsp:cNvPr id="0" name=""/>
        <dsp:cNvSpPr/>
      </dsp:nvSpPr>
      <dsp:spPr>
        <a:xfrm rot="5400000">
          <a:off x="4332258" y="6279"/>
          <a:ext cx="646289" cy="79187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R" sz="2000" kern="1200" dirty="0"/>
            <a:t>Commande groupée de plaques </a:t>
          </a:r>
          <a:endParaRPr lang="en-GB" sz="2000" kern="1200" dirty="0"/>
        </a:p>
      </dsp:txBody>
      <dsp:txXfrm rot="-5400000">
        <a:off x="696005" y="3674082"/>
        <a:ext cx="7887248" cy="583191"/>
      </dsp:txXfrm>
    </dsp:sp>
    <dsp:sp modelId="{0D1495F8-3A65-6945-A670-0C728EA1213B}">
      <dsp:nvSpPr>
        <dsp:cNvPr id="0" name=""/>
        <dsp:cNvSpPr/>
      </dsp:nvSpPr>
      <dsp:spPr>
        <a:xfrm rot="5400000">
          <a:off x="-149143" y="4689807"/>
          <a:ext cx="994291" cy="696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R" sz="2000" kern="1200" dirty="0"/>
            <a:t>Juin</a:t>
          </a:r>
        </a:p>
      </dsp:txBody>
      <dsp:txXfrm rot="-5400000">
        <a:off x="1" y="4888665"/>
        <a:ext cx="696004" cy="298287"/>
      </dsp:txXfrm>
    </dsp:sp>
    <dsp:sp modelId="{0CF13FEC-0CCD-B440-B080-FE8239865AF2}">
      <dsp:nvSpPr>
        <dsp:cNvPr id="0" name=""/>
        <dsp:cNvSpPr/>
      </dsp:nvSpPr>
      <dsp:spPr>
        <a:xfrm rot="5400000">
          <a:off x="4332258" y="904410"/>
          <a:ext cx="646289" cy="79187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R" sz="2000" kern="1200" dirty="0"/>
            <a:t>Pose des plaques</a:t>
          </a:r>
        </a:p>
      </dsp:txBody>
      <dsp:txXfrm rot="-5400000">
        <a:off x="696005" y="4572213"/>
        <a:ext cx="7887248" cy="583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C458A-A3B3-E94A-9815-55FD49F01965}" type="datetimeFigureOut">
              <a:rPr lang="fr-FR" smtClean="0"/>
              <a:t>17/02/2023</a:t>
            </a:fld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0CDCE-4E7D-1542-AE1A-EF2453A863F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71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8T15:17:02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1 850 24575,'7'0'0,"0"0"0,0 0 0,1 0 0,-1 0 0,0 0 0,0 0 0,1 0 0,-1 0 0,1 0 0,-1 0 0,-3-7 0,3 6 0,-3-7 0,2 8 0,2-3 0,-1 2 0,-3-5 0,2 5 0,-5-6 0,6 6 0,-4-2 0,2-1 0,1 3 0,-5-6 0,5 7 0,-1-3 0,-1-1 0,2 3 0,-5-6 0,6 7 0,-6-8 0,5 4 0,-6-3 0,7 3 0,-6-3 0,6 3 0,-7-3 0,7 3 0,-6-3 0,2 3 0,1 0 0,-4-3 0,7 3 0,-2-3 0,2-1 0,-2 0 0,-2 0 0,0 4 0,-2-4 0,3 5 0,-4-8 0,0 3 0,0-3 0,0 4 0,0 0 0,0 0 0,0-1 0,0 1 0,0-1 0,0 0 0,0 0 0,0 1 0,0-1 0,0 1 0,0-1 0,0 0 0,0 1 0,0-1 0,0-2 0,0 1 0,0-1 0,0 2 0,0 1 0,3 3 0,-2-3 0,5 3 0,-1-1 0,-1-1 0,2 2 0,-5-4 0,6 4 0,-6-3 0,5 6 0,-4-5 0,5 5 0,-7-7 0,7 5 0,-6-6 0,6 2 0,-3-1 0,1 0 0,-2 1 0,0 3 0,-2-3 0,6 6 0,-6-5 0,5 4 0,-5-5 0,5 3 0,-1-4 0,-2 1 0,4 3 0,-6-3 0,6 3 0,-6-4 0,6 4 0,-6-3 0,5 6 0,-4-6 0,5 6 0,-7-6 0,3 3 0,1-1 0,0-1 0,0 1 0,2-2 0,-4-1 0,5 4 0,-7-3 0,7 6 0,-6-6 0,6 3 0,-7-4 0,7 4 0,-6-2 0,6 5 0,-7-6 0,7 3 0,-6-4 0,6 5 0,-7-4 0,8 6 0,-7-6 0,5 7 0,-5-7 0,6 6 0,-6-6 0,5 7 0,-5-7 0,7 6 0,-5-6 0,2 3 0,2 0 0,-7-3 0,7 7 0,-6-7 0,6 6 0,-3-6 0,4 6 0,-5-6 0,4 6 0,-6-5 0,5 5 0,-2-6 0,4 3 0,-1 0 0,-3-3 0,3 6 0,-3-5 0,3 5 0,-2-6 0,1 6 0,-6-5 0,7 5 0,-6-7 0,6 8 0,-3-7 0,4 6 0,-4-6 0,4 6 0,-5-2 0,2-1 0,2 3 0,-3-5 0,4 5 0,-2-3 0,2 4 0,-1 0 0,0 0 0,1 0 0,-1 0 0,1 0 0,0 0 0,0 0 0,0 0 0,-1 0 0,1 0 0,-1 0 0,1 0 0,-1 0 0,0 0 0,0 0 0,1 0 0,-1 0 0,0 0 0,1 0 0,0 0 0,-1 0 0,0 0 0,1 0 0,-1 0 0,1 0 0,-1 0 0,1 0 0,-2 0 0,2 0 0,-1 0 0,1 0 0,-1 0 0,1 0 0,-1 0 0,1 0 0,-1 0 0,0 0 0,1 0 0,-1 0 0,0 0 0,0 0 0,1 0 0,-1 0 0,0 0 0,1 0 0,-2 0 0,2 0 0,-1 0 0,1 0 0,-1 3 0,0-1 0,-3 4 0,3-5 0,-3 6 0,4-6 0,-5 5 0,4-6 0,-3 4 0,0-1 0,3-1 0,-6 4 0,6-5 0,-7 6 0,7-6 0,-2 2 0,-2 0 0,4-2 0,-2 6 0,2-3 0,1 0 0,-5 3 0,5-6 0,-7 5 0,5-5 0,-2 2 0,4 0 0,-1-2 0,0 2 0,0-3 0,-2 4 0,2-4 0,-4 3 0,5-3 0,-1 0 0,1 4 0,-1-3 0,1 3 0,-1-4 0,-3 3 0,4-3 0,-5 4 0,5-4 0,-1 0 0,0 0 0,-2 4 0,1-3 0,-2 2 0,0 0 0,3-2 0,-4 6 0,5-6 0,-1 5 0,0-6 0,-2 7 0,1-6 0,-6 6 0,7-7 0,-6 7 0,6-6 0,-6 5 0,6-5 0,-3 5 0,3-2 0,1 3 0,-5 0 0,4-3 0,-6 3 0,6-6 0,-7 6 0,7-3 0,-6 3 0,2 1 0,1-4 0,-4 2 0,7-2 0,-6 4 0,5-2 0,-5 2 0,5-1 0,-5 0 0,6 1 0,-6-1 0,5 0 0,-5 0 0,5 1 0,-5-1 0,2-3 0,-3-1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8T15:17:06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1 110 24575,'8'0'0,"-2"0"0,3 0 0,-2-7 0,1 5 0,-1-5 0,1 4 0,0 2 0,-1-3 0,-3 1 0,3 2 0,-3-2 0,4-1 0,-1 3 0,1-2 0,-1 0 0,1 2 0,-1-2 0,1 3 0,0 0 0,-3-4 0,1 3 0,-2-2 0,4 3 0,-1 0 0,-3-3 0,2 2 0,-5-6 0,5 6 0,-1-6 0,2 2 0,2 2 0,-2-5 0,1 4 0,0 0 0,-1 0 0,2 0 0,-6 1 0,1 1 0,-4 4 0,0 4 0,-4 3 0,4-2 0,-7 1 0,2 0 0,-3-1 0,4 1 0,-3 0 0,2 0 0,-2-1 0,-1 1 0,0 0 0,0 0 0,0 0 0,4-1 0,-4-2 0,8 1 0,-7-1 0,0-1 0,2 2 0,-5-1 0,6 2 0,0 1 0,-4-4 0,4 3 0,0-2 0,-3-1 0,6 3 0,-5-6 0,5 5 0,-6-1 0,3 2 0,0 1 0,-3-4 0,3 3 0,-4-2 0,3 2 0,-2 1 0,3 0 0,-4-4 0,5 2 0,-4-5 0,6 6 0,-6-6 0,7 5 0,-7-1 0,6-1 0,-3-1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8T15:17:11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1 400 24575,'7'-4'0,"0"4"0,2-7 0,-2 5 0,1-4 0,0 1 0,-1 1 0,1-3 0,0 2 0,0 1 0,-1-3 0,1 6 0,0-5 0,0 1 0,0 1 0,-4-4 0,3 7 0,-3-5 0,4 1 0,-1-2 0,1 2 0,-4-2 0,3 3 0,-2-1 0,2-1 0,-2 1 0,1 1 0,-4-3 0,5 6 0,-7-6 0,7 6 0,-6-6 0,6 6 0,-6-6 0,6 6 0,-3-6 0,4 7 0,-4-8 0,3 4 0,-2-1 0,-1-2 0,3 7 0,-6-7 0,5 5 0,-5-4 0,7 5 0,-8-7 0,7 8 0,-6-7 0,6 6 0,-6-6 0,6 6 0,-6-6 0,5 6 0,-5-5 0,6 5 0,-3-3 0,0 0 0,3 4 0,-6-7 0,6 6 0,-3-6 0,3 3 0,1 0 0,-1-3 0,0 7 0,1-7 0,-1 6 0,0-2 0,0 3 0,-3-4 0,3 4 0,-3-4 0,4 0 0,-1 3 0,1-5 0,-1 5 0,1-3 0,0 0 0,0 4 0,-1-4 0,1 4 0,-1 0 0,1 0 0,-2 0 0,2 0 0,-1 0 0,1 0 0,-1 0 0,0 0 0,1 0 0,-1 0 0,0 0 0,0 0 0,1 0 0,-4-3 0,3 1 0,-3-1 0,3 3 0,1 0 0,-1 0 0,1 0 0,-1 0 0,1 0 0,-1 0 0,1 0 0,-4-3 0,3 2 0,-2-3 0,2 4 0,1 0 0,-1 0 0,-2-3 0,1 2 0,-2-2 0,4 3 0,-1 0 0,-2-4 0,1 3 0,-1-3 0,2 4 0,1 0 0,-1 0 0,1 0 0,-4-3 0,2 3 0,-1-4 0,2 4 0,0 0 0,0 0 0,-3-4 0,2 3 0,-1-2 0,2 3 0,1 0 0,-1 0 0,-2-3 0,2 2 0,-4-3 0,5 4 0,-1 0 0,1-3 0,-1 2 0,1-2 0,-1 3 0,1-4 0,-1 3 0,-3-2 0,-1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8T15:17:15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0 237 24575,'4'-4'0,"0"1"0,0 0 0,3 2 0,-6-7 0,5 8 0,-5-7 0,7 2 0,-5 1 0,2-3 0,2 3 0,-3-1 0,4-2 0,-1 3 0,1-3 0,-1 0 0,1 2 0,-1-2 0,1 3 0,0-4 0,-1 4 0,-3-3 0,4 6 0,-5-5 0,5 5 0,-1-6 0,0 6 0,-2-5 0,1 5 0,-5-7 0,6 8 0,-3-7 0,3 6 0,-2-6 0,1 7 0,-2-7 0,3 6 0,0-3 0,-2 1 0,2 2 0,-3-2 0,4-1 0,-1 3 0,1-2 0,-5 0 0,4 2 0,-2-3 0,-2 1 0,4 2 0,-2-5 0,2 2 0,0-1 0,0-1 0,2 5 0,-6-6 0,5 6 0,-7-5 0,5 5 0,-5-3 0,2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8T15:17:47.2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1280 2416 24575,'-3'-4'0,"-4"0"0,2-4 0,-2 1 0,-1-1 0,4 0 0,-4 0 0,8 0 0,-7 4 0,6-3 0,-6 2 0,3-2 0,-1-1 0,-1 4 0,4-3 0,-5 3 0,7-4 0,-3 1 0,-1 3 0,3-3 0,-2 3 0,0 0 0,2-3 0,-5 3 0,1-3 0,1-1 0,-2 5 0,2-1 0,-4 4 0,5-3 0,-4 2 0,2-3 0,-2 4 0,-1 0 0,1 0 0,-1 0 0,1 0 0,-1 0 0,1 0 0,-1 0 0,1 0 0,-1 0 0,1 0 0,-1 0 0,1 0 0,0 0 0,0 0 0,2-3 0,-2 3 0,4-7 0,-1 3 0,-3 0 0,6-3 0,-6 3 0,6-3 0,-6 2 0,7-2 0,-3 4 0,-1-2 0,3-2 0,-3 4 0,1-2 0,2-2 0,-6 3 0,6-3 0,-5 3 0,5-2 0,-2 1 0,-1 1 0,3-2 0,-2 1 0,0 1 0,2-3 0,-7 6 0,8-6 0,-7 3 0,3-4 0,0 2 0,-3 1 0,6-2 0,-2 4 0,-1-2 0,4 4 0,-4 6 0,4 2 0,0 0 0,0 0 0,0 0 0,0 0 0,0 1 0,0-2 0,0 2 0,0-1 0,0 0 0,0 1 0,0-1 0,0 0 0,0 0 0,0 1 0,0-1 0,0 0 0,0 1 0,0-2 0,0 2 0,0-1 0,0 2 0,-4-2 0,3 1 0,-2-1 0,3 0 0,-3-3 0,2 2 0,-2-1 0,-1 3 0,0 0 0,0-1 0,0 1 0,0 0 0,4-1 0,-3 1 0,3-1 0,0 0 0,-7-3 0,5-4 0,-7-1 0,8-6 0,-6 3 0,6-4 0,-5 1 0,6 0 0,-4 0 0,1-1 0,1 1 0,-1-2 0,0 6 0,2-4 0,-3 2 0,4-2 0,0 0 0,0 0 0,0-4 0,0 4 0,-7-1 0,3 5 0,-7 3 0,4 0 0,-1 3 0,2 2 0,1 1 0,-2-1 0,7 1 0,-7-5 0,6 5 0,-6-5 0,7 7 0,-3-11 0,3 3 0,0-9 0,0 2 0,0-1 0,0 0 0,0 1 0,0-2 0,0 2 0,0-1 0,0 1 0,0-1 0,0 2 0,0-2 0,0 1 0,0-1 0,0 1 0,0-1 0,0 1 0,0 0 0,-9 2 0,8-1 0,-7 1 0,5 1 0,2-3 0,-7 2 0,8-2 0,-7 2 0,6-1 0,-3 1 0,1 1 0,2-3 0,-6 3 0,6-4 0,-2 0 0,0 5 0,2-5 0,-3 4 0,0-4 0,4 1 0,-6 2 0,4-1 0,-4 5 0,5-8 0,-10 7 0,9-8 0,-9 10 0,7-7 0,-4 2 0,3-2 0,-2 3 0,4 0 0,-2 1 0,-2-1 0,4-1 0,-2-1 0,-1 5 0,5-6 0,-6 6 0,6-6 0,-6 6 0,7-6 0,-7 7 0,6-7 0,-6 5 0,7-4 0,-8 5 0,7-7 0,-5 5 0,2-5 0,-1 1 0,-1 2 0,5-1 0,-6 5 0,6-5 0,-2 1 0,-1-2 0,3 0 0,-2-1 0,3 1 0,-4 2 0,4-1 0,-4 2 0,4-3 0,0 0 0,0-1 0,0 1 0,4-1 0,-1 1 0,5-1 0,-4 1 0,2 3 0,-4-3 0,4 3 0,-2-4 0,0 1 0,3 3 0,-6-4 0,5 5 0,-2-5 0,4 1 0,-5-1 0,4 4 0,-6-3 0,6 6 0,-6-6 0,5 3 0,-4-4 0,1-2 0,-3 2 0,0-3 0,0 4 0,0-1 0,0 1 0,0-1 0,0 1 0,0-1 0,0 1 0,0-1 0,0 1 0,0 0 0,-3 2 0,-2 2 0,-2 3 0,0 0 0,0 0 0,0 0 0,-1 0 0,1 0 0,2 3 0,-2-2 0,3 3 0,-1-1 0,-1 1 0,-1 0 0,-1 0 0,-3-4 0,4 0 0,-1 0 0,1 0 0,-1 0 0,1 0 0,-1 0 0,1 0 0,0 0 0,-1-4 0,5 0 0,-1-3 0,4-1 0,0 2 0,0-2 0,0 1 0,0-1 0,0 1 0,0-2 0,0-3 0,0 3 0,0-3 0,0 4 0,0 1 0,0-2 0,0 2 0,0-1 0,0 1 0,-6 2 0,4-4 0,-7 7 0,8-8 0,-6 7 0,6-5 0,-5 1 0,6-1 0,-7 1 0,6 0 0,-3-1 0,4 1 0,-3 2 0,2-1 0,-2 2 0,3-4 0,0 2 0,0-2 0,0 1 0,0-1 0,0 1 0,0-1 0,0 1 0,0 0 0,0-1 0,0 1 0,0-1 0,0 1 0,0-1 0,0 0 0,0 1 0,0-2 0,0 2 0,-4 2 0,3 5 0,-5 1 0,5 6 0,-2-3 0,-1-1 0,3 4 0,-5-6 0,5 6 0,-6-6 0,3 6 0,-1-3 0,-2 0 0,7 3 0,-7-6 0,5 5 0,-4-5 0,2 6 0,-4-6 0,5 5 0,-4-5 0,3 6 0,-3-6 0,3 5 0,-4-5 0,5 6 0,-5-3 0,1 0 0,2 2 0,-2-5 0,0 2 0,-2-3 0,-1 0 0,2 0 0,0 0 0,1 0 0,-1 0 0,1 0 0,3-3 0,-3 2 0,7-6 0,-7 3 0,2-4 0,2 1 0,-4-1 0,3 1 0,-3-1 0,-1 1 0,4-1 0,-3 1 0,3 2 0,0-1 0,-4 5 0,7-6 0,-5 6 0,5-6 0,-7 6 0,8-6 0,-7 7 0,5-7 0,-4 6 0,5-5 0,-3 2 0,1-3 0,2-1 0,-5 1 0,5-1 0,-2 1 0,3-1 0,0 1 0,-4-1 0,3 0 0,-2 1 0,3-1 0,0 1 0,-3 2 0,2-2 0,-3 3 0,4-4 0,0 1 0,0-1 0,0 1 0,0-1 0,0 1 0,0-1 0,0 0 0,0 1 0,0 0 0,0-1 0,0 1 0,0-1 0,0 1 0,0-1 0,0 0 0,4 4 0,-3-3 0,2 2 0,-3-2 0,3 0 0,-2 0 0,2-1 0,1 0 0,-3 0 0,5 1 0,-5-1 0,6 0 0,-6 1 0,2-2 0,0 6 0,-2-5 0,3 4 0,-4-4 0,4 1 0,-4-1 0,7 0 0,-6 0 0,2 1 0,1 2 0,-4-1 0,4 1 0,-1 1 0,-2-3 0,3 2 0,-1 2 0,-2-5 0,2 4 0,1-4 0,-3 1 0,5-1 0,-6 1 0,4-1 0,-4 0 0,3 0 0,-2 1 0,2-1 0,1 1 0,-4-1 0,3 1 0,-3-1 0,4 1 0,-3-1 0,2 0 0,-3 1 0,0-1 0,0 1 0,0-1 0,0 1 0,0-1 0,0 0 0,0 0 0,0 0 0,0 0 0,0 0 0,0 1 0,0-1 0,0 0 0,0 1 0,0 0 0,0-1 0,0 1 0,0-1 0,0 0 0,0 1 0,0-1 0,0 1 0,0-1 0,0 1 0,0-1 0,0 1 0,0-1 0,0 1 0,0-1 0,0 1 0,0-2 0,0 2 0,0-1 0,0 0 0,0 1 0,0-2 0,0 2 0,0-1 0,0 0 0,0 1 0,0-1 0,-3 1 0,2-2 0,-3 2 0,4-1 0,0 0 0,0 1 0,0-1 0,-3 4 0,2-3 0,-2 3 0,3-3 0,0-1 0,0 1 0,0 0 0,0-1 0,0 0 0,0 1 0,0-1 0,0 0 0,0 0 0,0 1 0,0-1 0,0 0 0,0 1 0,0-1 0,0 1 0,0-1 0,0 1 0,0 0 0,0-1 0,3 5 0,-2-4 0,2 2 0,-3-3 0,3 4 0,-1-3 0,1 2 0,1-2 0,-4 6 0,3-2 0,-3 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8T15:17:26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1 382 24575,'11'0'0,"0"0"0,1 0 0,-4 0 0,4 0 0,0 0 0,-3 0 0,7 0 0,-7 0 0,7 0 0,-7 0 0,7 0 0,-7 0 0,8 0 0,-9 0 0,8 0 0,-7 0 0,3 0 0,0 0 0,-3 0 0,3 0 0,-4 0 0,-1 0 0,2 0 0,-2 0 0,1 0 0,0 0 0,-1 0 0,2 0 0,-2 0 0,1 0 0,-7 0 0,-5 0 0,-5 0 0,-6 0 0,6-3 0,-8-2 0,4-3 0,0 3 0,-4-3 0,8 3 0,-7-3 0,8 0 0,-5 0 0,5 3 0,0-2 0,1 7 0,2-8 0,-2 7 0,3-5 0,-4 1 0,0-2 0,1 3 0,3-3 0,-4 6 0,4-6 0,-4 6 0,0-6 0,1 6 0,-1-6 0,1 3 0,2-4 0,-2 4 0,7-2 0,-3 1 0,6 1 0,5 1 0,5 3 0,4 3 0,-4 2 0,3 3 0,-3 0 0,0-2 0,-1 0 0,0-4 0,-3 5 0,3-7 0,-4 4 0,-1-1 0,1-2 0,0 3 0,0-4 0,0 0 0,-1 0 0,-3 3 0,3-2 0,-3 2 0,4-3 0,-1 0 0,1 0 0,-1 0 0,2 0 0,-2 0 0,1 0 0,0 0 0,-1 0 0,2 0 0,-2 0 0,-6 0 0,-6 0 0,-7 0 0,0 0 0,-5-4 0,8 0 0,-3-4 0,0-1 0,3 1 0,-3 0 0,4 4 0,0-3 0,0 2 0,1-2 0,-2 2 0,2-2 0,2 3 0,-1-4 0,1 0 0,-3 1 0,0-1 0,4 0 0,-3 0 0,3 1 0,0-1 0,-3 0 0,6 1 0,-5 3 0,5-3 0,1 6 0,4-2 0,3 3 0,5 0 0,-3 3 0,8 3 0,-9-3 0,4 5 0,0-4 0,-3 1 0,3 2 0,-4-6 0,0 6 0,-1-6 0,1 6 0,0-6 0,-1 6 0,2-7 0,-2 4 0,1-1 0,0-2 0,-1 6 0,1-6 0,0 2 0,0-3 0,0 4 0,-1-3 0,1 2 0,0-3 0,0 0 0,-1 0 0,1 0 0,-1 0 0,1 0 0,0 0 0,-1 0 0,2 0 0,-2 0 0,1 0 0,-1 0 0,1 0 0,0 0 0,-1-3 0,2 2 0,-6-6 0,5 3 0,-4-1 0,0-2 0,3 6 0,-6-6 0,6 3 0,-6-4 0,6 4 0,-7-3 0,8 2 0,-7-2 0,5 2 0,-5-1 0,3 1 0,-4-2 0,3-1 0,-2 1 0,2-2 0,-3 2 0,0-1 0,4 0 0,-3 1 0,2-1 0,-3 0 0,4 0 0,-4 1 0,7 2 0,-6-1 0,5 5 0,-2-3 0,3 4 0,1 0 0,-1 0 0,1 0 0,0 0 0,-1 0 0,1 0 0,0 0 0,0 0 0,-1 0 0,1 0 0,0 0 0,-1 0 0,2 0 0,-3 0 0,3 0 0,-2 0 0,1 0 0,-1 4 0,1-3 0,-4 5 0,3-5 0,-3 6 0,4-6 0,-1 5 0,1-5 0,-1 2 0,-3 1 0,-1-3 0,-3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8T15:17:31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24575,'0'7'0,"0"0"0,0 1 0,0-1 0,0 0 0,0 1 0,0-1 0,0 1 0,0-1 0,0 0 0,0 0 0,0 0 0,0 1 0,0-1 0,0 0 0,0 0 0,0 1 0,0-1 0,0 1 0,0-1 0,0 0 0,0 1 0,0-1 0,0 1 0,0-1 0,0 0 0,0 0 0,0 1 0,0-1 0,0 1 0,0-1 0,0 1 0,0 0 0,0 0 0,0-1 0,0 1 0,0-1 0,0 1 0,3-1 0,-2 1 0,6-4 0,-6 3 0,6-3 0,-6 3 0,5 1 0,-5-1 0,5 1 0,-5-2 0,6 2 0,-7-1 0,7 0 0,-6 1 0,2-1 0,1-3 0,-4 3 0,3-3 0,-3 4 0,4-1 0,-3 0 0,2 0 0,-3 1 0,0-1 0,4-2 0,-4 2 0,4-4 0,-4 5 0,0-1 0,0 1 0,0-1 0,0 1 0,0-1 0,0 1 0,0-1 0,0 1 0,0-1 0,0 1 0,0-1 0,0 1 0,0-1 0,0 1 0,0-1 0,0 1 0,0-1 0,0 0 0,0 1 0,0-1 0,0 1 0,0-1 0,0 1 0,0 0 0,0-1 0,0 1 0,0-1 0,0 1 0,0-1 0,0 0 0,0 1 0,0-2 0,0 2 0,0-4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8T15:17:55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1159 24575,'7'-7'0,"0"-1"0,-2 0 0,2 0 0,-3 4 0,4-3 0,0 3 0,-4-5 0,3 2 0,-2 2 0,2-2 0,-2 2 0,1-2 0,-1 2 0,2-1 0,-2 1 0,2 1 0,-3-3 0,4 2 0,0 1 0,-1-3 0,-2 3 0,2-1 0,-3-2 0,1 3 0,1-1 0,-1-2 0,2 6 0,1-6 0,-4 3 0,4-1 0,-4 2 0,0 0 0,3 2 0,-3-6 0,4 3 0,-1-3 0,0-1 0,1 1 0,-2-1 0,2 1 0,-4 0 0,3 3 0,-6-3 0,6 2 0,-4-2 0,6-1 0,-2 0 0,1 1 0,-1-1 0,-2 0 0,1 0 0,-1 0 0,2 0 0,-2 0 0,2 0 0,-3 4 0,4-3 0,-4 2 0,3-2 0,-6-1 0,6 0 0,-3 1 0,0-2 0,3 2 0,-2 2 0,-1-1 0,3 1 0,-3-2 0,0-2 0,-1 2 0,1 2 0,-3-1 0,2 2 0,0-1 0,-2-1 0,7 1 0,-8-3 0,7 0 0,-2 1 0,-2-1 0,4 0 0,-2 1 0,-2-2 0,4 2 0,-2-1 0,-2 1 0,4 2 0,-6-1 0,6 5 0,-6-7 0,6 8 0,-6-7 0,2 2 0,0 1 0,-2-3 0,3 3 0,0-1 0,-4-2 0,7 3 0,-3-4 0,0 0 0,3 1 0,-6-2 0,6 6 0,-6-5 0,6 7 0,-6-5 0,5 1 0,-5-2 0,6-1 0,-6 1 0,5 2 0,-5-2 0,7 7 0,-8-7 0,3 2 0,1 1 0,-3-3 0,6 3 0,-4 0 0,2-3 0,-2 0 0,-3-1 0,4-3 0,-4 3 0,7 4 0,-6-3 0,3 3 0,-1-1 0,-3-2 0,3 4 0,-3-6 0,4 6 0,-3-4 0,3 2 0,-4-3 0,0 1 0,3-2 0,-3 2 0,4-1 0,-4-1 0,4 2 0,-3-1 0,2 0 0,-3 0 0,0 0 0,3 1 0,-2-1 0,3 0 0,-4 0 0,0 1 0,0 0 0,0-1 0,0 1 0,0-1 0,0 1 0,0-1 0,0 1 0,0-2 0,-3 6 0,-2 0 0,-1 3 0,-2 0 0,1 3 0,-1-3 0,0 7 0,0-6 0,1 3 0,3-1 0,-3-3 0,4 6 0,-5-5 0,1 2 0,-1-3 0,4 4 0,-3-3 0,2 2 0,-2-3 0,-1 0 0,2 0 0,-2 0 0,1 0 0,-1 0 0,1 0 0,-1 0 0,1 0 0,-1 0 0,1 0 0,-1 0 0,1 0 0,-1-3 0,4-1 0,1-4 0,3 2 0,0-2 0,3 4 0,1-2 0,4 5 0,-5-6 0,4 6 0,-2-2 0,3-1 0,-1 0 0,1 0 0,-1 1 0,1 3 0,-1 0 0,0 0 0,1 0 0,-2-4 0,2 3 0,-1-2 0,-2-1 0,2 4 0,-3-4 0,4 0 0,-1 3 0,-2-5 0,1 5 0,-5-7 0,6 8 0,-3-7 0,3 6 0,1-2 0,-5-1 0,4 4 0,-3-3 0,3 0 0,1 1 0,-1-1 0,0 3 0,1 0 0,-2-3 0,3 2 0,-3-2 0,2 3 0,-1 0 0,1 0 0,-1 0 0,2 0 0,-2 0 0,1 0 0,-1 0 0,1 0 0,-1 0 0,1 0 0,-2 0 0,2 0 0,-4 3 0,2-2 0,-5 5 0,7-5 0,-8 6 0,3-3 0,1 1 0,-3 1 0,6-5 0,-7 6 0,4-3 0,0 0 0,-3 3 0,2-3 0,0 0 0,-2 3 0,3-3 0,-1 4 0,-2-1 0,2 1 0,0-4 0,-2 3 0,3-3 0,-4 3 0,4-3 0,-4 3 0,3-3 0,1 0 0,-3 3 0,2-9 0,-3 0 0,0-5 0,0-1 0,0 1 0,0-2 0,0 2 0,0-1 0,0 0 0,0-4 0,0 3 0,0-4 0,0 6 0,0-1 0,0 0 0,0 1 0,0-1 0,0 0 0,0 0 0,0 1 0,0-1 0,0 1 0,0-1 0,0 1 0,0 6 0,0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18T15:18:02.9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17 430 24575,'3'5'0,"1"-2"0,0 0 0,0 0 0,-1 1 0,-3 3 0,8-6 0,-7 6 0,5-3 0,-2 3 0,4-2 0,-5 1 0,4-5 0,-6 6 0,5-2 0,-2 2 0,4 1 0,-1-1 0,-3 1 0,4-5 0,-8 4 0,7-6 0,-6 6 0,6-7 0,-7 7 0,7-2 0,-3 2 0,3 0 0,0-3 0,-2 2 0,1-4 0,-2 4 0,3-5 0,0 2 0,0-3 0,1 0 0,-2 0 0,2 0 0,-4-3 0,-1-1 0,-3-3 0,0 0 0,0-1 0,0 1 0,0-1 0,-3 4 0,2-2 0,-3 1 0,1-2 0,2 0 0,-2-1 0,3 0 0,0 1 0,-3 2 0,1-2 0,-1 3 0,3-4 0,-4 4 0,4-3 0,-3 3 0,-1 1 0,3-4 0,-2 2 0,3-5 0,0 2 0,0-3 0,-8 7 0,6-2 0,-5 1 0,7-2 0,-4 3 0,3-3 0,-6 6 0,6-5 0,-6 1 0,7-2 0,-7 2 0,6-2 0,-3 3 0,1-1 0,2-1 0,-3 1 0,1-2 0,2-1 0,-5 1 0,5-1 0,-6 4 0,6-3 0,-2 3 0,-1 0 0,3-3 0,-6 2 0,7-2 0,-7-1 0,6 0 0,-6 1 0,7-1 0,-3 1 0,-1-1 0,3 1 0,-2-2 0,-1 6 0,4-5 0,-7 4 0,6-3 0,-3-1 0,1 1 0,3-1 0,-4 1 0,4-1 0,-3 0 0,2 1 0,-2-1 0,3 1 0,-4 2 0,4-2 0,-4 3 0,4-4 0,0 1 0,-3 3 0,1-3 0,-1 4 0,0-2 0,0 2 0,-2-1 0,2-2 0,3-3 0,0-1 0,0 0 0,0 2 0,0 1 0,0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40A7A4-F9A4-5348-9E4F-F4DB4C77AFEE}" type="datetimeFigureOut">
              <a:rPr lang="fr-FR"/>
              <a:pPr/>
              <a:t>17/02/2023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534BAA-B306-504B-B500-9D4784833159}" type="slidenum">
              <a:rPr lang="fr-FR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7590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9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rgbClr val="F1911F"/>
              </a:buClr>
              <a:buFont typeface="Wingdings" panose="05000000000000000000" pitchFamily="2" charset="2"/>
              <a:buChar char="q"/>
            </a:pPr>
            <a:r>
              <a:rPr lang="fr-FR" sz="16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ＭＳ Ｐゴシック" charset="0"/>
                <a:cs typeface="+mn-cs"/>
              </a:rPr>
              <a:t>UNE ADRESSE DE QUALITÉ EST NÉCESSAIRE POUR…</a:t>
            </a:r>
          </a:p>
          <a:p>
            <a:pPr marL="342900" lvl="0" indent="-342900">
              <a:buClr>
                <a:srgbClr val="3333CC"/>
              </a:buClr>
              <a:buFont typeface="Wingdings" panose="05000000000000000000" pitchFamily="2" charset="2"/>
              <a:buChar char=""/>
              <a:tabLst>
                <a:tab pos="627063" algn="l"/>
              </a:tabLst>
            </a:pPr>
            <a:endParaRPr lang="fr-FR" sz="800" dirty="0">
              <a:solidFill>
                <a:srgbClr val="595959"/>
              </a:solidFill>
              <a:latin typeface="Montserrat Light" panose="000004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4500" lvl="0" indent="-249238">
              <a:buClr>
                <a:srgbClr val="F1911F"/>
              </a:buClr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595959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Renforcer </a:t>
            </a:r>
            <a:r>
              <a:rPr lang="fr-FR" sz="1400" dirty="0">
                <a:solidFill>
                  <a:srgbClr val="595959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l’attractivité du territoire en</a:t>
            </a:r>
            <a:r>
              <a:rPr lang="fr-FR" sz="1400" b="1" dirty="0">
                <a:solidFill>
                  <a:srgbClr val="595959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fr-FR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F1911F"/>
              </a:buClr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rgbClr val="595959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Permettant l’installation de la Fibre et donc la suppression des zones blanches</a:t>
            </a:r>
          </a:p>
          <a:p>
            <a:pPr marL="742950" lvl="1" indent="-285750">
              <a:buClr>
                <a:srgbClr val="F1911F"/>
              </a:buClr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rgbClr val="595959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Favorisant ainsi l’installation des entreprises et des familles. </a:t>
            </a:r>
          </a:p>
          <a:p>
            <a:pPr marL="444500" lvl="0" indent="-249238">
              <a:buClr>
                <a:srgbClr val="F1911F"/>
              </a:buClr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595959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Améliorer </a:t>
            </a:r>
            <a:r>
              <a:rPr lang="fr-FR" sz="1400" dirty="0">
                <a:solidFill>
                  <a:srgbClr val="595959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l’accessibilité aux différents services aux citoyens : services de livraisons, services publics one line, </a:t>
            </a:r>
            <a:endParaRPr lang="fr-FR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249238">
              <a:buClr>
                <a:srgbClr val="F1911F"/>
              </a:buClr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595959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Favoriser </a:t>
            </a:r>
            <a:r>
              <a:rPr lang="fr-FR" sz="1400" dirty="0">
                <a:solidFill>
                  <a:srgbClr val="595959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la sécurité des citoyens (devoir de police du maire),</a:t>
            </a:r>
            <a:endParaRPr lang="fr-FR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249238">
              <a:buClr>
                <a:srgbClr val="F1911F"/>
              </a:buClr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595959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Optimiser</a:t>
            </a:r>
            <a:r>
              <a:rPr lang="fr-FR" sz="1400" dirty="0">
                <a:solidFill>
                  <a:srgbClr val="595959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les politiques publiques</a:t>
            </a:r>
            <a:r>
              <a:rPr lang="fr-FR" sz="1400" dirty="0">
                <a:solidFill>
                  <a:srgbClr val="3333CC"/>
                </a:solidFill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34BAA-B306-504B-B500-9D4784833159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1726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73F9E-10A4-1B47-AD3A-1149A593BAFF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086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03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34BAA-B306-504B-B500-9D4784833159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9508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752" y="5620513"/>
            <a:ext cx="704610" cy="1097279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9998" y="4546600"/>
            <a:ext cx="7380000" cy="5080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présentation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19998" y="2717800"/>
            <a:ext cx="7380000" cy="1219200"/>
          </a:xfrm>
        </p:spPr>
        <p:txBody>
          <a:bodyPr anchor="b" anchorCtr="0"/>
          <a:lstStyle>
            <a:lvl1pPr>
              <a:lnSpc>
                <a:spcPct val="83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sur 1 ou 2 ligne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719998" y="6284280"/>
            <a:ext cx="7020000" cy="288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7DAAB403-588D-4B59-A893-30E5E01ED387}" type="datetime1">
              <a:rPr lang="fr-FR" smtClean="0">
                <a:solidFill>
                  <a:prstClr val="white"/>
                </a:solidFill>
              </a:rPr>
              <a:t>17/02/2023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009CBD">
                    <a:alpha val="0"/>
                  </a:srgbClr>
                </a:solidFill>
              </a:rPr>
              <a:t>Réunion Citoyenne- Dénomination et numérotation des voies</a:t>
            </a:r>
            <a:endParaRPr lang="fr-FR" dirty="0">
              <a:solidFill>
                <a:srgbClr val="009CBD">
                  <a:alpha val="0"/>
                </a:srgb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009CBD">
                    <a:alpha val="0"/>
                  </a:srgbClr>
                </a:solidFill>
              </a:rPr>
              <a:pPr/>
              <a:t>‹#›</a:t>
            </a:fld>
            <a:endParaRPr lang="fr-FR" dirty="0">
              <a:solidFill>
                <a:srgbClr val="009CBD">
                  <a:alpha val="0"/>
                </a:srgbClr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998" y="5702293"/>
            <a:ext cx="7020000" cy="553107"/>
          </a:xfrm>
        </p:spPr>
        <p:txBody>
          <a:bodyPr anchor="b" anchorCtr="0"/>
          <a:lstStyle>
            <a:lvl1pPr>
              <a:defRPr sz="1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NOM DE BRANCHE</a:t>
            </a:r>
          </a:p>
          <a:p>
            <a:pPr lvl="0"/>
            <a:r>
              <a:rPr lang="fr-FR" dirty="0"/>
              <a:t>NOM DE DIRECTION</a:t>
            </a:r>
          </a:p>
        </p:txBody>
      </p:sp>
    </p:spTree>
    <p:extLst>
      <p:ext uri="{BB962C8B-B14F-4D97-AF65-F5344CB8AC3E}">
        <p14:creationId xmlns:p14="http://schemas.microsoft.com/office/powerpoint/2010/main" val="2956894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164" y="1665587"/>
            <a:ext cx="2894111" cy="437624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5009731" y="1659055"/>
            <a:ext cx="2894111" cy="437624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1">
            <a:extLst>
              <a:ext uri="{FF2B5EF4-FFF2-40B4-BE49-F238E27FC236}">
                <a16:creationId xmlns:a16="http://schemas.microsoft.com/office/drawing/2014/main" id="{D224A3BB-7C89-938E-0958-BD2A9F664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621792"/>
            <a:ext cx="3600000" cy="192000"/>
          </a:xfrm>
        </p:spPr>
        <p:txBody>
          <a:bodyPr/>
          <a:lstStyle>
            <a:lvl1pPr>
              <a:defRPr/>
            </a:lvl1pPr>
          </a:lstStyle>
          <a:p>
            <a:fld id="{DF4423AD-C5B8-4429-9ED4-1B97568A2C6F}" type="datetime1">
              <a:rPr lang="fr-FR" smtClean="0">
                <a:solidFill>
                  <a:srgbClr val="717073"/>
                </a:solidFill>
              </a:rPr>
              <a:t>17/02/2023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AAD024C2-C729-A168-5297-B4657AF8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208083"/>
            <a:ext cx="3024188" cy="36512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fr-FR" dirty="0">
                <a:solidFill>
                  <a:srgbClr val="717073"/>
                </a:solidFill>
              </a:rPr>
              <a:t>Réunion Citoyenne- Dénomination et numérotation des voies</a:t>
            </a:r>
          </a:p>
        </p:txBody>
      </p:sp>
    </p:spTree>
    <p:extLst>
      <p:ext uri="{BB962C8B-B14F-4D97-AF65-F5344CB8AC3E}">
        <p14:creationId xmlns:p14="http://schemas.microsoft.com/office/powerpoint/2010/main" val="3297088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7884" y="326586"/>
            <a:ext cx="7481585" cy="88178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Ellipse 7"/>
          <p:cNvSpPr>
            <a:spLocks noChangeAspect="1"/>
          </p:cNvSpPr>
          <p:nvPr userDrawn="1"/>
        </p:nvSpPr>
        <p:spPr>
          <a:xfrm>
            <a:off x="614547" y="3614963"/>
            <a:ext cx="2578983" cy="2612684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000"/>
            </a:stretch>
          </a:blip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endParaRPr lang="fr-FR" sz="1257">
              <a:solidFill>
                <a:srgbClr val="E3E4E4"/>
              </a:solidFill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9B51D6-DA24-D6DF-8DF1-E44393E09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621792"/>
            <a:ext cx="3600000" cy="192000"/>
          </a:xfrm>
        </p:spPr>
        <p:txBody>
          <a:bodyPr/>
          <a:lstStyle>
            <a:lvl1pPr>
              <a:defRPr/>
            </a:lvl1pPr>
          </a:lstStyle>
          <a:p>
            <a:fld id="{DF4423AD-C5B8-4429-9ED4-1B97568A2C6F}" type="datetime1">
              <a:rPr lang="fr-FR" smtClean="0">
                <a:solidFill>
                  <a:srgbClr val="717073"/>
                </a:solidFill>
              </a:rPr>
              <a:t>17/02/2023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5876C9-9FA1-4640-61D4-F43D1B03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208083"/>
            <a:ext cx="3024188" cy="36512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fr-FR" dirty="0">
                <a:solidFill>
                  <a:srgbClr val="717073"/>
                </a:solidFill>
              </a:rPr>
              <a:t>Réunion Citoyenne- Dénomination et numérotation des voies</a:t>
            </a:r>
          </a:p>
        </p:txBody>
      </p:sp>
    </p:spTree>
    <p:extLst>
      <p:ext uri="{BB962C8B-B14F-4D97-AF65-F5344CB8AC3E}">
        <p14:creationId xmlns:p14="http://schemas.microsoft.com/office/powerpoint/2010/main" val="1225970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>
            <a:lvl3pPr>
              <a:spcAft>
                <a:spcPts val="385"/>
              </a:spcAft>
              <a:defRPr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0939" y="2976540"/>
            <a:ext cx="4384413" cy="3200425"/>
          </a:xfrm>
        </p:spPr>
        <p:txBody>
          <a:bodyPr/>
          <a:lstStyle>
            <a:lvl1pPr marL="572241" indent="-572241">
              <a:buClr>
                <a:schemeClr val="bg1"/>
              </a:buClr>
              <a:defRPr/>
            </a:lvl1pPr>
            <a:lvl2pPr marL="690355" indent="-283066">
              <a:defRPr>
                <a:solidFill>
                  <a:schemeClr val="bg2"/>
                </a:solidFill>
              </a:defRPr>
            </a:lvl2pPr>
            <a:lvl3pPr marL="462273" indent="-110987">
              <a:defRPr/>
            </a:lvl3pPr>
            <a:lvl4pPr marL="464309" indent="-160880">
              <a:defRPr/>
            </a:lvl4pPr>
            <a:lvl5pPr marL="399143" indent="-160880"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92499" y="1223639"/>
            <a:ext cx="8691010" cy="218463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endParaRPr lang="fr-FR" sz="1257">
              <a:solidFill>
                <a:srgbClr val="E3E4E4"/>
              </a:solidFill>
            </a:endParaRPr>
          </a:p>
        </p:txBody>
      </p:sp>
      <p:sp>
        <p:nvSpPr>
          <p:cNvPr id="11" name="Forme libre 10"/>
          <p:cNvSpPr/>
          <p:nvPr userDrawn="1"/>
        </p:nvSpPr>
        <p:spPr>
          <a:xfrm>
            <a:off x="3910129" y="1204873"/>
            <a:ext cx="4932778" cy="5065483"/>
          </a:xfrm>
          <a:custGeom>
            <a:avLst/>
            <a:gdLst>
              <a:gd name="connsiteX0" fmla="*/ 1813302 w 6013342"/>
              <a:gd name="connsiteY0" fmla="*/ 0 h 6199322"/>
              <a:gd name="connsiteX1" fmla="*/ 0 w 6013342"/>
              <a:gd name="connsiteY1" fmla="*/ 6199322 h 6199322"/>
              <a:gd name="connsiteX2" fmla="*/ 6013342 w 6013342"/>
              <a:gd name="connsiteY2" fmla="*/ 6199322 h 6199322"/>
              <a:gd name="connsiteX3" fmla="*/ 6013342 w 6013342"/>
              <a:gd name="connsiteY3" fmla="*/ 123987 h 6199322"/>
              <a:gd name="connsiteX4" fmla="*/ 1813302 w 6013342"/>
              <a:gd name="connsiteY4" fmla="*/ 0 h 6199322"/>
              <a:gd name="connsiteX0" fmla="*/ 1658319 w 6013342"/>
              <a:gd name="connsiteY0" fmla="*/ 0 h 6106333"/>
              <a:gd name="connsiteX1" fmla="*/ 0 w 6013342"/>
              <a:gd name="connsiteY1" fmla="*/ 6106333 h 6106333"/>
              <a:gd name="connsiteX2" fmla="*/ 6013342 w 6013342"/>
              <a:gd name="connsiteY2" fmla="*/ 6106333 h 6106333"/>
              <a:gd name="connsiteX3" fmla="*/ 6013342 w 6013342"/>
              <a:gd name="connsiteY3" fmla="*/ 30998 h 6106333"/>
              <a:gd name="connsiteX4" fmla="*/ 1658319 w 6013342"/>
              <a:gd name="connsiteY4" fmla="*/ 0 h 6106333"/>
              <a:gd name="connsiteX0" fmla="*/ 1658319 w 6013342"/>
              <a:gd name="connsiteY0" fmla="*/ 0 h 6106333"/>
              <a:gd name="connsiteX1" fmla="*/ 1615071 w 6013342"/>
              <a:gd name="connsiteY1" fmla="*/ 151639 h 6106333"/>
              <a:gd name="connsiteX2" fmla="*/ 0 w 6013342"/>
              <a:gd name="connsiteY2" fmla="*/ 6106333 h 6106333"/>
              <a:gd name="connsiteX3" fmla="*/ 6013342 w 6013342"/>
              <a:gd name="connsiteY3" fmla="*/ 6106333 h 6106333"/>
              <a:gd name="connsiteX4" fmla="*/ 6013342 w 6013342"/>
              <a:gd name="connsiteY4" fmla="*/ 30998 h 6106333"/>
              <a:gd name="connsiteX5" fmla="*/ 1658319 w 6013342"/>
              <a:gd name="connsiteY5" fmla="*/ 0 h 6106333"/>
              <a:gd name="connsiteX0" fmla="*/ 1658319 w 6013342"/>
              <a:gd name="connsiteY0" fmla="*/ 0 h 6106333"/>
              <a:gd name="connsiteX1" fmla="*/ 1615071 w 6013342"/>
              <a:gd name="connsiteY1" fmla="*/ 151639 h 6106333"/>
              <a:gd name="connsiteX2" fmla="*/ 0 w 6013342"/>
              <a:gd name="connsiteY2" fmla="*/ 6106333 h 6106333"/>
              <a:gd name="connsiteX3" fmla="*/ 6013342 w 6013342"/>
              <a:gd name="connsiteY3" fmla="*/ 6106333 h 6106333"/>
              <a:gd name="connsiteX4" fmla="*/ 6013342 w 6013342"/>
              <a:gd name="connsiteY4" fmla="*/ 30998 h 6106333"/>
              <a:gd name="connsiteX5" fmla="*/ 5876465 w 6013342"/>
              <a:gd name="connsiteY5" fmla="*/ 26816 h 6106333"/>
              <a:gd name="connsiteX6" fmla="*/ 1658319 w 6013342"/>
              <a:gd name="connsiteY6" fmla="*/ 0 h 6106333"/>
              <a:gd name="connsiteX0" fmla="*/ 5876465 w 6013342"/>
              <a:gd name="connsiteY0" fmla="*/ 0 h 6079517"/>
              <a:gd name="connsiteX1" fmla="*/ 1615071 w 6013342"/>
              <a:gd name="connsiteY1" fmla="*/ 124823 h 6079517"/>
              <a:gd name="connsiteX2" fmla="*/ 0 w 6013342"/>
              <a:gd name="connsiteY2" fmla="*/ 6079517 h 6079517"/>
              <a:gd name="connsiteX3" fmla="*/ 6013342 w 6013342"/>
              <a:gd name="connsiteY3" fmla="*/ 6079517 h 6079517"/>
              <a:gd name="connsiteX4" fmla="*/ 6013342 w 6013342"/>
              <a:gd name="connsiteY4" fmla="*/ 4182 h 6079517"/>
              <a:gd name="connsiteX5" fmla="*/ 5876465 w 6013342"/>
              <a:gd name="connsiteY5" fmla="*/ 0 h 6079517"/>
              <a:gd name="connsiteX0" fmla="*/ 6013342 w 6013342"/>
              <a:gd name="connsiteY0" fmla="*/ 0 h 6075335"/>
              <a:gd name="connsiteX1" fmla="*/ 1615071 w 6013342"/>
              <a:gd name="connsiteY1" fmla="*/ 120641 h 6075335"/>
              <a:gd name="connsiteX2" fmla="*/ 0 w 6013342"/>
              <a:gd name="connsiteY2" fmla="*/ 6075335 h 6075335"/>
              <a:gd name="connsiteX3" fmla="*/ 6013342 w 6013342"/>
              <a:gd name="connsiteY3" fmla="*/ 6075335 h 6075335"/>
              <a:gd name="connsiteX4" fmla="*/ 6013342 w 6013342"/>
              <a:gd name="connsiteY4" fmla="*/ 0 h 6075335"/>
              <a:gd name="connsiteX0" fmla="*/ 5862617 w 6013342"/>
              <a:gd name="connsiteY0" fmla="*/ 9988 h 5954694"/>
              <a:gd name="connsiteX1" fmla="*/ 1615071 w 6013342"/>
              <a:gd name="connsiteY1" fmla="*/ 0 h 5954694"/>
              <a:gd name="connsiteX2" fmla="*/ 0 w 6013342"/>
              <a:gd name="connsiteY2" fmla="*/ 5954694 h 5954694"/>
              <a:gd name="connsiteX3" fmla="*/ 6013342 w 6013342"/>
              <a:gd name="connsiteY3" fmla="*/ 5954694 h 5954694"/>
              <a:gd name="connsiteX4" fmla="*/ 5862617 w 6013342"/>
              <a:gd name="connsiteY4" fmla="*/ 9988 h 5954694"/>
              <a:gd name="connsiteX0" fmla="*/ 5862617 w 6013342"/>
              <a:gd name="connsiteY0" fmla="*/ 9988 h 5954694"/>
              <a:gd name="connsiteX1" fmla="*/ 1615071 w 6013342"/>
              <a:gd name="connsiteY1" fmla="*/ 0 h 5954694"/>
              <a:gd name="connsiteX2" fmla="*/ 0 w 6013342"/>
              <a:gd name="connsiteY2" fmla="*/ 5954694 h 5954694"/>
              <a:gd name="connsiteX3" fmla="*/ 6013342 w 6013342"/>
              <a:gd name="connsiteY3" fmla="*/ 5954694 h 5954694"/>
              <a:gd name="connsiteX4" fmla="*/ 5876242 w 6013342"/>
              <a:gd name="connsiteY4" fmla="*/ 5583756 h 5954694"/>
              <a:gd name="connsiteX5" fmla="*/ 5862617 w 6013342"/>
              <a:gd name="connsiteY5" fmla="*/ 9988 h 5954694"/>
              <a:gd name="connsiteX0" fmla="*/ 5862617 w 6013342"/>
              <a:gd name="connsiteY0" fmla="*/ 9988 h 5954694"/>
              <a:gd name="connsiteX1" fmla="*/ 1615071 w 6013342"/>
              <a:gd name="connsiteY1" fmla="*/ 0 h 5954694"/>
              <a:gd name="connsiteX2" fmla="*/ 108488 w 6013342"/>
              <a:gd name="connsiteY2" fmla="*/ 5583756 h 5954694"/>
              <a:gd name="connsiteX3" fmla="*/ 0 w 6013342"/>
              <a:gd name="connsiteY3" fmla="*/ 5954694 h 5954694"/>
              <a:gd name="connsiteX4" fmla="*/ 6013342 w 6013342"/>
              <a:gd name="connsiteY4" fmla="*/ 5954694 h 5954694"/>
              <a:gd name="connsiteX5" fmla="*/ 5876242 w 6013342"/>
              <a:gd name="connsiteY5" fmla="*/ 5583756 h 5954694"/>
              <a:gd name="connsiteX6" fmla="*/ 5862617 w 6013342"/>
              <a:gd name="connsiteY6" fmla="*/ 9988 h 5954694"/>
              <a:gd name="connsiteX0" fmla="*/ 5754129 w 5904854"/>
              <a:gd name="connsiteY0" fmla="*/ 9988 h 5954694"/>
              <a:gd name="connsiteX1" fmla="*/ 1506583 w 5904854"/>
              <a:gd name="connsiteY1" fmla="*/ 0 h 5954694"/>
              <a:gd name="connsiteX2" fmla="*/ 0 w 5904854"/>
              <a:gd name="connsiteY2" fmla="*/ 5583756 h 5954694"/>
              <a:gd name="connsiteX3" fmla="*/ 5904854 w 5904854"/>
              <a:gd name="connsiteY3" fmla="*/ 5954694 h 5954694"/>
              <a:gd name="connsiteX4" fmla="*/ 5767754 w 5904854"/>
              <a:gd name="connsiteY4" fmla="*/ 5583756 h 5954694"/>
              <a:gd name="connsiteX5" fmla="*/ 5754129 w 5904854"/>
              <a:gd name="connsiteY5" fmla="*/ 9988 h 5954694"/>
              <a:gd name="connsiteX0" fmla="*/ 5754129 w 5767754"/>
              <a:gd name="connsiteY0" fmla="*/ 9988 h 5583756"/>
              <a:gd name="connsiteX1" fmla="*/ 1506583 w 5767754"/>
              <a:gd name="connsiteY1" fmla="*/ 0 h 5583756"/>
              <a:gd name="connsiteX2" fmla="*/ 0 w 5767754"/>
              <a:gd name="connsiteY2" fmla="*/ 5583756 h 5583756"/>
              <a:gd name="connsiteX3" fmla="*/ 5767754 w 5767754"/>
              <a:gd name="connsiteY3" fmla="*/ 5583756 h 5583756"/>
              <a:gd name="connsiteX4" fmla="*/ 5754129 w 5767754"/>
              <a:gd name="connsiteY4" fmla="*/ 9988 h 5583756"/>
              <a:gd name="connsiteX0" fmla="*/ 5754129 w 5767754"/>
              <a:gd name="connsiteY0" fmla="*/ 9988 h 5583756"/>
              <a:gd name="connsiteX1" fmla="*/ 1506583 w 5767754"/>
              <a:gd name="connsiteY1" fmla="*/ 0 h 5583756"/>
              <a:gd name="connsiteX2" fmla="*/ 0 w 5767754"/>
              <a:gd name="connsiteY2" fmla="*/ 5583756 h 5583756"/>
              <a:gd name="connsiteX3" fmla="*/ 5767754 w 5767754"/>
              <a:gd name="connsiteY3" fmla="*/ 5583756 h 5583756"/>
              <a:gd name="connsiteX4" fmla="*/ 5754129 w 5767754"/>
              <a:gd name="connsiteY4" fmla="*/ 9988 h 5583756"/>
              <a:gd name="connsiteX0" fmla="*/ 5754129 w 5767754"/>
              <a:gd name="connsiteY0" fmla="*/ 9988 h 5583756"/>
              <a:gd name="connsiteX1" fmla="*/ 1506583 w 5767754"/>
              <a:gd name="connsiteY1" fmla="*/ 0 h 5583756"/>
              <a:gd name="connsiteX2" fmla="*/ 0 w 5767754"/>
              <a:gd name="connsiteY2" fmla="*/ 5583756 h 5583756"/>
              <a:gd name="connsiteX3" fmla="*/ 5767754 w 5767754"/>
              <a:gd name="connsiteY3" fmla="*/ 5583756 h 5583756"/>
              <a:gd name="connsiteX4" fmla="*/ 5754129 w 5767754"/>
              <a:gd name="connsiteY4" fmla="*/ 9988 h 558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7754" h="5583756">
                <a:moveTo>
                  <a:pt x="5754129" y="9988"/>
                </a:moveTo>
                <a:lnTo>
                  <a:pt x="1506583" y="0"/>
                </a:lnTo>
                <a:lnTo>
                  <a:pt x="0" y="5583756"/>
                </a:lnTo>
                <a:lnTo>
                  <a:pt x="5767754" y="5583756"/>
                </a:lnTo>
                <a:cubicBezTo>
                  <a:pt x="5763212" y="3725833"/>
                  <a:pt x="5758671" y="1867911"/>
                  <a:pt x="5754129" y="9988"/>
                </a:cubicBezTo>
                <a:close/>
              </a:path>
            </a:pathLst>
          </a:custGeom>
          <a:solidFill>
            <a:srgbClr val="73767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endParaRPr lang="fr-FR" sz="1257">
              <a:solidFill>
                <a:srgbClr val="E3E4E4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92499" y="1204873"/>
            <a:ext cx="8691010" cy="130635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endParaRPr lang="fr-FR" sz="1257">
              <a:solidFill>
                <a:srgbClr val="E3E4E4"/>
              </a:solidFill>
            </a:endParaRPr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AE5AB2ED-1C6E-581C-13AC-474478DEF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621792"/>
            <a:ext cx="3600000" cy="192000"/>
          </a:xfrm>
        </p:spPr>
        <p:txBody>
          <a:bodyPr/>
          <a:lstStyle>
            <a:lvl1pPr>
              <a:defRPr/>
            </a:lvl1pPr>
          </a:lstStyle>
          <a:p>
            <a:fld id="{DF4423AD-C5B8-4429-9ED4-1B97568A2C6F}" type="datetime1">
              <a:rPr lang="fr-FR" smtClean="0">
                <a:solidFill>
                  <a:srgbClr val="717073"/>
                </a:solidFill>
              </a:rPr>
              <a:t>17/02/2023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AE56889A-CBC3-DCB5-8A61-0EA083DA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208083"/>
            <a:ext cx="3024188" cy="36512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fr-FR" dirty="0">
                <a:solidFill>
                  <a:srgbClr val="717073"/>
                </a:solidFill>
              </a:rPr>
              <a:t>Réunion Citoyenne- Dénomination et numérotation des voies</a:t>
            </a:r>
          </a:p>
        </p:txBody>
      </p:sp>
    </p:spTree>
    <p:extLst>
      <p:ext uri="{BB962C8B-B14F-4D97-AF65-F5344CB8AC3E}">
        <p14:creationId xmlns:p14="http://schemas.microsoft.com/office/powerpoint/2010/main" val="1152827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t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Connecteur droit 62"/>
          <p:cNvCxnSpPr>
            <a:stCxn id="35" idx="3"/>
          </p:cNvCxnSpPr>
          <p:nvPr userDrawn="1"/>
        </p:nvCxnSpPr>
        <p:spPr>
          <a:xfrm>
            <a:off x="2240249" y="4846905"/>
            <a:ext cx="4696974" cy="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6937223" y="3997783"/>
            <a:ext cx="1600998" cy="1698244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endParaRPr lang="fr-FR" sz="1257">
              <a:solidFill>
                <a:srgbClr val="E3E4E4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4837898" y="3997783"/>
            <a:ext cx="1600998" cy="1698244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endParaRPr lang="fr-FR" sz="1257">
              <a:solidFill>
                <a:srgbClr val="E3E4E4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2738575" y="3997783"/>
            <a:ext cx="1600998" cy="1698244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endParaRPr lang="fr-FR" sz="1257">
              <a:solidFill>
                <a:srgbClr val="E3E4E4"/>
              </a:solidFill>
            </a:endParaRPr>
          </a:p>
        </p:txBody>
      </p:sp>
      <p:sp>
        <p:nvSpPr>
          <p:cNvPr id="41" name="Espace réservé du texte 8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42201" y="4738558"/>
            <a:ext cx="1600998" cy="963639"/>
          </a:xfrm>
          <a:prstGeom prst="rect">
            <a:avLst/>
          </a:prstGeom>
          <a:noFill/>
          <a:ln w="104775">
            <a:noFill/>
            <a:miter lim="800000"/>
          </a:ln>
        </p:spPr>
        <p:txBody>
          <a:bodyPr anchor="t"/>
          <a:lstStyle>
            <a:lvl3pPr marL="0" indent="0" algn="ctr">
              <a:buFontTx/>
              <a:buNone/>
              <a:defRPr b="0" cap="all" baseline="0"/>
            </a:lvl3pPr>
          </a:lstStyle>
          <a:p>
            <a:pPr lvl="2"/>
            <a:r>
              <a:rPr lang="fr-FR" dirty="0"/>
              <a:t>détail</a:t>
            </a:r>
          </a:p>
        </p:txBody>
      </p:sp>
      <p:sp>
        <p:nvSpPr>
          <p:cNvPr id="71" name="Espace réservé du texte 17"/>
          <p:cNvSpPr>
            <a:spLocks noGrp="1"/>
          </p:cNvSpPr>
          <p:nvPr>
            <p:ph type="body" sz="quarter" idx="45" hasCustomPrompt="1"/>
          </p:nvPr>
        </p:nvSpPr>
        <p:spPr>
          <a:xfrm>
            <a:off x="6917681" y="4348200"/>
            <a:ext cx="1640082" cy="296333"/>
          </a:xfrm>
        </p:spPr>
        <p:txBody>
          <a:bodyPr lIns="0" rIns="108000">
            <a:noAutofit/>
          </a:bodyPr>
          <a:lstStyle>
            <a:lvl1pPr algn="ctr">
              <a:defRPr sz="1026">
                <a:solidFill>
                  <a:srgbClr val="014898"/>
                </a:solidFill>
              </a:defRPr>
            </a:lvl1pPr>
          </a:lstStyle>
          <a:p>
            <a:pPr lvl="0"/>
            <a:r>
              <a:rPr lang="fr-FR" dirty="0"/>
              <a:t>étape</a:t>
            </a:r>
          </a:p>
        </p:txBody>
      </p:sp>
      <p:sp>
        <p:nvSpPr>
          <p:cNvPr id="29" name="Espace réservé du texte 2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191994" y="3947657"/>
            <a:ext cx="392370" cy="406633"/>
          </a:xfr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4pPr marL="0" indent="0" algn="ctr">
              <a:buFontTx/>
              <a:buNone/>
              <a:defRPr b="1">
                <a:solidFill>
                  <a:schemeClr val="bg2"/>
                </a:solidFill>
              </a:defRPr>
            </a:lvl4pPr>
          </a:lstStyle>
          <a:p>
            <a:pPr lvl="3"/>
            <a:r>
              <a:rPr lang="fr-FR" dirty="0"/>
              <a:t>J</a:t>
            </a:r>
          </a:p>
        </p:txBody>
      </p:sp>
      <p:sp>
        <p:nvSpPr>
          <p:cNvPr id="42" name="Espace réservé du texte 8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860903" y="4738558"/>
            <a:ext cx="1600998" cy="963639"/>
          </a:xfrm>
          <a:prstGeom prst="rect">
            <a:avLst/>
          </a:prstGeom>
          <a:noFill/>
          <a:ln w="104775">
            <a:noFill/>
            <a:miter lim="800000"/>
          </a:ln>
        </p:spPr>
        <p:txBody>
          <a:bodyPr anchor="t"/>
          <a:lstStyle>
            <a:lvl3pPr marL="0" indent="0" algn="ctr">
              <a:buFontTx/>
              <a:buNone/>
              <a:defRPr b="0" cap="all" baseline="0"/>
            </a:lvl3pPr>
          </a:lstStyle>
          <a:p>
            <a:pPr lvl="2"/>
            <a:r>
              <a:rPr lang="fr-FR" dirty="0"/>
              <a:t>détail</a:t>
            </a:r>
          </a:p>
        </p:txBody>
      </p:sp>
      <p:sp>
        <p:nvSpPr>
          <p:cNvPr id="70" name="Espace réservé du texte 17"/>
          <p:cNvSpPr>
            <a:spLocks noGrp="1"/>
          </p:cNvSpPr>
          <p:nvPr>
            <p:ph type="body" sz="quarter" idx="44" hasCustomPrompt="1"/>
          </p:nvPr>
        </p:nvSpPr>
        <p:spPr>
          <a:xfrm>
            <a:off x="4821819" y="4348200"/>
            <a:ext cx="1640082" cy="296333"/>
          </a:xfrm>
        </p:spPr>
        <p:txBody>
          <a:bodyPr lIns="0" rIns="108000">
            <a:noAutofit/>
          </a:bodyPr>
          <a:lstStyle>
            <a:lvl1pPr algn="ctr">
              <a:defRPr sz="1026">
                <a:solidFill>
                  <a:srgbClr val="014898"/>
                </a:solidFill>
              </a:defRPr>
            </a:lvl1pPr>
          </a:lstStyle>
          <a:p>
            <a:pPr lvl="0"/>
            <a:r>
              <a:rPr lang="fr-FR" dirty="0"/>
              <a:t>étape</a:t>
            </a:r>
          </a:p>
        </p:txBody>
      </p:sp>
      <p:sp>
        <p:nvSpPr>
          <p:cNvPr id="30" name="Espace réservé du texte 2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094232" y="3952653"/>
            <a:ext cx="392370" cy="406633"/>
          </a:xfr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4pPr marL="0" indent="0" algn="ctr">
              <a:buFontTx/>
              <a:buNone/>
              <a:defRPr b="1">
                <a:solidFill>
                  <a:schemeClr val="bg2"/>
                </a:solidFill>
              </a:defRPr>
            </a:lvl4pPr>
          </a:lstStyle>
          <a:p>
            <a:pPr lvl="3"/>
            <a:r>
              <a:rPr lang="fr-FR" dirty="0"/>
              <a:t>J</a:t>
            </a:r>
          </a:p>
        </p:txBody>
      </p:sp>
      <p:sp>
        <p:nvSpPr>
          <p:cNvPr id="43" name="Espace réservé du texte 8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2730684" y="4738558"/>
            <a:ext cx="1600998" cy="963639"/>
          </a:xfrm>
          <a:prstGeom prst="rect">
            <a:avLst/>
          </a:prstGeom>
          <a:noFill/>
          <a:ln w="104775">
            <a:noFill/>
            <a:miter lim="800000"/>
          </a:ln>
        </p:spPr>
        <p:txBody>
          <a:bodyPr anchor="t"/>
          <a:lstStyle>
            <a:lvl3pPr marL="0" indent="0" algn="ctr">
              <a:buFontTx/>
              <a:buNone/>
              <a:defRPr b="0" cap="all" baseline="0"/>
            </a:lvl3pPr>
          </a:lstStyle>
          <a:p>
            <a:pPr lvl="2"/>
            <a:r>
              <a:rPr lang="fr-FR" dirty="0"/>
              <a:t>détail</a:t>
            </a:r>
          </a:p>
        </p:txBody>
      </p:sp>
      <p:sp>
        <p:nvSpPr>
          <p:cNvPr id="69" name="Espace réservé du texte 17"/>
          <p:cNvSpPr>
            <a:spLocks noGrp="1"/>
          </p:cNvSpPr>
          <p:nvPr>
            <p:ph type="body" sz="quarter" idx="43" hasCustomPrompt="1"/>
          </p:nvPr>
        </p:nvSpPr>
        <p:spPr>
          <a:xfrm>
            <a:off x="2707461" y="4348200"/>
            <a:ext cx="1640082" cy="296333"/>
          </a:xfrm>
        </p:spPr>
        <p:txBody>
          <a:bodyPr lIns="0" rIns="108000">
            <a:noAutofit/>
          </a:bodyPr>
          <a:lstStyle>
            <a:lvl1pPr algn="ctr">
              <a:defRPr sz="1026">
                <a:solidFill>
                  <a:srgbClr val="014898"/>
                </a:solidFill>
              </a:defRPr>
            </a:lvl1pPr>
          </a:lstStyle>
          <a:p>
            <a:pPr lvl="0"/>
            <a:r>
              <a:rPr lang="fr-FR" dirty="0"/>
              <a:t>étape</a:t>
            </a:r>
          </a:p>
        </p:txBody>
      </p:sp>
      <p:sp>
        <p:nvSpPr>
          <p:cNvPr id="31" name="Espace réservé du texte 2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3994941" y="3947657"/>
            <a:ext cx="392370" cy="406633"/>
          </a:xfr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4pPr marL="0" indent="0" algn="ctr">
              <a:buFontTx/>
              <a:buNone/>
              <a:defRPr b="1">
                <a:solidFill>
                  <a:schemeClr val="bg2"/>
                </a:solidFill>
              </a:defRPr>
            </a:lvl4pPr>
          </a:lstStyle>
          <a:p>
            <a:pPr lvl="3"/>
            <a:r>
              <a:rPr lang="fr-FR" dirty="0"/>
              <a:t>J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639251" y="3997783"/>
            <a:ext cx="1600998" cy="1698244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endParaRPr lang="fr-FR" sz="1257" b="1" dirty="0">
              <a:solidFill>
                <a:srgbClr val="E3E4E4"/>
              </a:solidFill>
            </a:endParaRPr>
          </a:p>
        </p:txBody>
      </p:sp>
      <p:sp>
        <p:nvSpPr>
          <p:cNvPr id="44" name="Espace réservé du texte 8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7142" y="4738558"/>
            <a:ext cx="1600998" cy="963639"/>
          </a:xfrm>
          <a:prstGeom prst="rect">
            <a:avLst/>
          </a:prstGeom>
          <a:noFill/>
          <a:ln w="104775">
            <a:noFill/>
            <a:miter lim="800000"/>
          </a:ln>
        </p:spPr>
        <p:txBody>
          <a:bodyPr anchor="t"/>
          <a:lstStyle>
            <a:lvl3pPr marL="0" indent="0" algn="ctr">
              <a:buFontTx/>
              <a:buNone/>
              <a:defRPr b="0" cap="all" baseline="0"/>
            </a:lvl3pPr>
          </a:lstStyle>
          <a:p>
            <a:pPr lvl="2"/>
            <a:r>
              <a:rPr lang="fr-FR" dirty="0"/>
              <a:t>détail</a:t>
            </a:r>
          </a:p>
        </p:txBody>
      </p:sp>
      <p:sp>
        <p:nvSpPr>
          <p:cNvPr id="68" name="Espace réservé du texte 17"/>
          <p:cNvSpPr>
            <a:spLocks noGrp="1"/>
          </p:cNvSpPr>
          <p:nvPr>
            <p:ph type="body" sz="quarter" idx="42" hasCustomPrompt="1"/>
          </p:nvPr>
        </p:nvSpPr>
        <p:spPr>
          <a:xfrm>
            <a:off x="608057" y="4348200"/>
            <a:ext cx="1640082" cy="296333"/>
          </a:xfrm>
        </p:spPr>
        <p:txBody>
          <a:bodyPr lIns="0" rIns="108000">
            <a:noAutofit/>
          </a:bodyPr>
          <a:lstStyle>
            <a:lvl1pPr algn="ctr">
              <a:defRPr sz="1026">
                <a:solidFill>
                  <a:srgbClr val="014898"/>
                </a:solidFill>
              </a:defRPr>
            </a:lvl1pPr>
          </a:lstStyle>
          <a:p>
            <a:pPr lvl="0"/>
            <a:r>
              <a:rPr lang="fr-FR" dirty="0"/>
              <a:t>étape</a:t>
            </a:r>
          </a:p>
        </p:txBody>
      </p:sp>
      <p:sp>
        <p:nvSpPr>
          <p:cNvPr id="32" name="Espace réservé du texte 25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893344" y="3947657"/>
            <a:ext cx="392370" cy="406633"/>
          </a:xfr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4pPr marL="0" indent="0" algn="ctr">
              <a:buFontTx/>
              <a:buNone/>
              <a:defRPr b="1">
                <a:solidFill>
                  <a:schemeClr val="bg2"/>
                </a:solidFill>
              </a:defRPr>
            </a:lvl4pPr>
          </a:lstStyle>
          <a:p>
            <a:pPr lvl="3"/>
            <a:r>
              <a:rPr lang="fr-FR" dirty="0"/>
              <a:t>J</a:t>
            </a:r>
          </a:p>
        </p:txBody>
      </p:sp>
      <p:cxnSp>
        <p:nvCxnSpPr>
          <p:cNvPr id="20" name="Connecteur droit 19"/>
          <p:cNvCxnSpPr>
            <a:stCxn id="7" idx="3"/>
            <a:endCxn id="23" idx="1"/>
          </p:cNvCxnSpPr>
          <p:nvPr userDrawn="1"/>
        </p:nvCxnSpPr>
        <p:spPr>
          <a:xfrm>
            <a:off x="2240249" y="2637248"/>
            <a:ext cx="469697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6937223" y="1788127"/>
            <a:ext cx="1600998" cy="1698244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endParaRPr lang="fr-FR" sz="1257">
              <a:solidFill>
                <a:srgbClr val="E3E4E4"/>
              </a:solidFill>
            </a:endParaRPr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5" hasCustomPrompt="1"/>
          </p:nvPr>
        </p:nvSpPr>
        <p:spPr>
          <a:xfrm>
            <a:off x="6942201" y="2522733"/>
            <a:ext cx="1600998" cy="963639"/>
          </a:xfrm>
          <a:prstGeom prst="rect">
            <a:avLst/>
          </a:prstGeom>
          <a:noFill/>
          <a:ln w="104775">
            <a:noFill/>
            <a:miter lim="800000"/>
          </a:ln>
        </p:spPr>
        <p:txBody>
          <a:bodyPr anchor="t"/>
          <a:lstStyle>
            <a:lvl3pPr marL="0" indent="0" algn="ctr">
              <a:buFontTx/>
              <a:buNone/>
              <a:defRPr b="0" cap="all" baseline="0"/>
            </a:lvl3pPr>
          </a:lstStyle>
          <a:p>
            <a:pPr lvl="2"/>
            <a:r>
              <a:rPr lang="fr-FR" dirty="0"/>
              <a:t>détail</a:t>
            </a:r>
          </a:p>
        </p:txBody>
      </p:sp>
      <p:sp>
        <p:nvSpPr>
          <p:cNvPr id="67" name="Espace réservé du texte 17"/>
          <p:cNvSpPr>
            <a:spLocks noGrp="1"/>
          </p:cNvSpPr>
          <p:nvPr>
            <p:ph type="body" sz="quarter" idx="41" hasCustomPrompt="1"/>
          </p:nvPr>
        </p:nvSpPr>
        <p:spPr>
          <a:xfrm>
            <a:off x="6926666" y="2153300"/>
            <a:ext cx="1640082" cy="296333"/>
          </a:xfrm>
        </p:spPr>
        <p:txBody>
          <a:bodyPr lIns="0" rIns="108000">
            <a:noAutofit/>
          </a:bodyPr>
          <a:lstStyle>
            <a:lvl1pPr algn="ctr">
              <a:defRPr sz="1026">
                <a:solidFill>
                  <a:srgbClr val="014898"/>
                </a:solidFill>
              </a:defRPr>
            </a:lvl1pPr>
          </a:lstStyle>
          <a:p>
            <a:pPr lvl="0"/>
            <a:r>
              <a:rPr lang="fr-FR" dirty="0"/>
              <a:t>étape</a:t>
            </a:r>
          </a:p>
        </p:txBody>
      </p:sp>
      <p:sp>
        <p:nvSpPr>
          <p:cNvPr id="28" name="Espace réservé du texte 2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191994" y="1735774"/>
            <a:ext cx="392370" cy="406633"/>
          </a:xfr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4pPr marL="0" indent="0" algn="ctr">
              <a:buFontTx/>
              <a:buNone/>
              <a:defRPr b="1">
                <a:solidFill>
                  <a:schemeClr val="bg2"/>
                </a:solidFill>
              </a:defRPr>
            </a:lvl4pPr>
          </a:lstStyle>
          <a:p>
            <a:pPr lvl="3"/>
            <a:r>
              <a:rPr lang="fr-FR" dirty="0"/>
              <a:t>J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4837898" y="1788127"/>
            <a:ext cx="1600998" cy="1698244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endParaRPr lang="fr-FR" sz="1257">
              <a:solidFill>
                <a:srgbClr val="E3E4E4"/>
              </a:solidFill>
            </a:endParaRPr>
          </a:p>
        </p:txBody>
      </p:sp>
      <p:sp>
        <p:nvSpPr>
          <p:cNvPr id="39" name="Espace réservé du texte 8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860903" y="2522733"/>
            <a:ext cx="1600998" cy="963639"/>
          </a:xfrm>
          <a:prstGeom prst="rect">
            <a:avLst/>
          </a:prstGeom>
          <a:noFill/>
          <a:ln w="104775">
            <a:noFill/>
            <a:miter lim="800000"/>
          </a:ln>
        </p:spPr>
        <p:txBody>
          <a:bodyPr anchor="t"/>
          <a:lstStyle>
            <a:lvl3pPr marL="0" indent="0" algn="ctr">
              <a:buFontTx/>
              <a:buNone/>
              <a:defRPr b="0" cap="all" baseline="0"/>
            </a:lvl3pPr>
          </a:lstStyle>
          <a:p>
            <a:pPr lvl="2"/>
            <a:r>
              <a:rPr lang="fr-FR" dirty="0"/>
              <a:t>détail</a:t>
            </a:r>
          </a:p>
        </p:txBody>
      </p:sp>
      <p:sp>
        <p:nvSpPr>
          <p:cNvPr id="66" name="Espace réservé du texte 17"/>
          <p:cNvSpPr>
            <a:spLocks noGrp="1"/>
          </p:cNvSpPr>
          <p:nvPr>
            <p:ph type="body" sz="quarter" idx="40" hasCustomPrompt="1"/>
          </p:nvPr>
        </p:nvSpPr>
        <p:spPr>
          <a:xfrm>
            <a:off x="4798814" y="2153300"/>
            <a:ext cx="1640082" cy="296333"/>
          </a:xfrm>
        </p:spPr>
        <p:txBody>
          <a:bodyPr lIns="0" rIns="108000">
            <a:noAutofit/>
          </a:bodyPr>
          <a:lstStyle>
            <a:lvl1pPr algn="ctr">
              <a:defRPr sz="1026">
                <a:solidFill>
                  <a:srgbClr val="014898"/>
                </a:solidFill>
              </a:defRPr>
            </a:lvl1pPr>
          </a:lstStyle>
          <a:p>
            <a:pPr lvl="0"/>
            <a:r>
              <a:rPr lang="fr-FR" dirty="0"/>
              <a:t>étape</a:t>
            </a:r>
          </a:p>
        </p:txBody>
      </p:sp>
      <p:sp>
        <p:nvSpPr>
          <p:cNvPr id="27" name="Espace réservé du texte 2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092536" y="1735774"/>
            <a:ext cx="392370" cy="406633"/>
          </a:xfr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4pPr marL="0" indent="0" algn="ctr">
              <a:buFontTx/>
              <a:buNone/>
              <a:defRPr b="1">
                <a:solidFill>
                  <a:schemeClr val="bg2"/>
                </a:solidFill>
              </a:defRPr>
            </a:lvl4pPr>
          </a:lstStyle>
          <a:p>
            <a:pPr lvl="3"/>
            <a:r>
              <a:rPr lang="fr-FR" dirty="0"/>
              <a:t>J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738575" y="1788127"/>
            <a:ext cx="1600998" cy="1698244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endParaRPr lang="fr-FR" sz="1257">
              <a:solidFill>
                <a:srgbClr val="E3E4E4"/>
              </a:solidFill>
            </a:endParaRPr>
          </a:p>
        </p:txBody>
      </p:sp>
      <p:sp>
        <p:nvSpPr>
          <p:cNvPr id="40" name="Espace réservé du texte 8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2730684" y="2522733"/>
            <a:ext cx="1600998" cy="963639"/>
          </a:xfrm>
          <a:prstGeom prst="rect">
            <a:avLst/>
          </a:prstGeom>
          <a:noFill/>
          <a:ln w="104775">
            <a:noFill/>
            <a:miter lim="800000"/>
          </a:ln>
        </p:spPr>
        <p:txBody>
          <a:bodyPr anchor="t"/>
          <a:lstStyle>
            <a:lvl3pPr marL="0" indent="0" algn="ctr">
              <a:buFontTx/>
              <a:buNone/>
              <a:defRPr b="0" cap="all" baseline="0"/>
            </a:lvl3pPr>
          </a:lstStyle>
          <a:p>
            <a:pPr lvl="2"/>
            <a:r>
              <a:rPr lang="fr-FR" dirty="0"/>
              <a:t>détail</a:t>
            </a:r>
          </a:p>
        </p:txBody>
      </p:sp>
      <p:sp>
        <p:nvSpPr>
          <p:cNvPr id="50" name="Espace réservé du texte 17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2730212" y="2153300"/>
            <a:ext cx="1640082" cy="296333"/>
          </a:xfrm>
        </p:spPr>
        <p:txBody>
          <a:bodyPr lIns="0" rIns="108000">
            <a:noAutofit/>
          </a:bodyPr>
          <a:lstStyle>
            <a:lvl1pPr algn="ctr">
              <a:defRPr sz="1026">
                <a:solidFill>
                  <a:srgbClr val="014898"/>
                </a:solidFill>
              </a:defRPr>
            </a:lvl1pPr>
          </a:lstStyle>
          <a:p>
            <a:pPr lvl="0"/>
            <a:r>
              <a:rPr lang="fr-FR" dirty="0"/>
              <a:t>étape</a:t>
            </a:r>
          </a:p>
        </p:txBody>
      </p:sp>
      <p:sp>
        <p:nvSpPr>
          <p:cNvPr id="26" name="Espace réservé du texte 2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994941" y="1736444"/>
            <a:ext cx="392370" cy="406633"/>
          </a:xfr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4pPr marL="0" indent="0" algn="ctr">
              <a:buFontTx/>
              <a:buNone/>
              <a:defRPr b="1">
                <a:solidFill>
                  <a:schemeClr val="bg2"/>
                </a:solidFill>
              </a:defRPr>
            </a:lvl4pPr>
          </a:lstStyle>
          <a:p>
            <a:pPr lvl="3"/>
            <a:r>
              <a:rPr lang="fr-FR" dirty="0"/>
              <a:t>J</a:t>
            </a:r>
          </a:p>
        </p:txBody>
      </p:sp>
      <p:cxnSp>
        <p:nvCxnSpPr>
          <p:cNvPr id="61" name="Connecteur en angle 60"/>
          <p:cNvCxnSpPr>
            <a:stCxn id="11" idx="2"/>
            <a:endCxn id="35" idx="0"/>
          </p:cNvCxnSpPr>
          <p:nvPr userDrawn="1"/>
        </p:nvCxnSpPr>
        <p:spPr>
          <a:xfrm rot="5400000">
            <a:off x="4335519" y="590601"/>
            <a:ext cx="511413" cy="6302950"/>
          </a:xfrm>
          <a:prstGeom prst="bent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" y="1409"/>
            <a:ext cx="9125101" cy="6855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39251" y="1788127"/>
            <a:ext cx="1600998" cy="1698244"/>
          </a:xfrm>
          <a:prstGeom prst="rect">
            <a:avLst/>
          </a:prstGeom>
          <a:solidFill>
            <a:srgbClr val="014898"/>
          </a:solidFill>
          <a:ln w="101600">
            <a:solidFill>
              <a:srgbClr val="014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r>
              <a:rPr lang="fr-FR" sz="1257" dirty="0">
                <a:solidFill>
                  <a:srgbClr val="FFFFFF"/>
                </a:solidFill>
              </a:rPr>
              <a:t>Étapes </a:t>
            </a:r>
            <a:r>
              <a:rPr lang="fr-FR" sz="1257" b="1" dirty="0">
                <a:solidFill>
                  <a:srgbClr val="FFFFFF"/>
                </a:solidFill>
              </a:rPr>
              <a:t>clés</a:t>
            </a:r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ADDE7D7C-E2E8-4FAB-DF07-ECE451ED3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621792"/>
            <a:ext cx="3600000" cy="192000"/>
          </a:xfrm>
        </p:spPr>
        <p:txBody>
          <a:bodyPr/>
          <a:lstStyle>
            <a:lvl1pPr>
              <a:defRPr/>
            </a:lvl1pPr>
          </a:lstStyle>
          <a:p>
            <a:fld id="{DF4423AD-C5B8-4429-9ED4-1B97568A2C6F}" type="datetime1">
              <a:rPr lang="fr-FR" smtClean="0">
                <a:solidFill>
                  <a:srgbClr val="717073"/>
                </a:solidFill>
              </a:rPr>
              <a:t>17/02/2023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F4828714-CEA5-9180-C5E0-E1FC1BF9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208083"/>
            <a:ext cx="3024188" cy="36512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fr-FR" dirty="0">
                <a:solidFill>
                  <a:srgbClr val="717073"/>
                </a:solidFill>
              </a:rPr>
              <a:t>Réunion Citoyenne- Dénomination et numérotation des voies</a:t>
            </a:r>
          </a:p>
        </p:txBody>
      </p:sp>
    </p:spTree>
    <p:extLst>
      <p:ext uri="{BB962C8B-B14F-4D97-AF65-F5344CB8AC3E}">
        <p14:creationId xmlns:p14="http://schemas.microsoft.com/office/powerpoint/2010/main" val="3976968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392" y="691801"/>
            <a:ext cx="8427216" cy="947992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rgbClr val="7264AA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  <a:lvl2pPr marL="214313" indent="-214313">
              <a:buClr>
                <a:srgbClr val="606060"/>
              </a:buClr>
              <a:buFont typeface="Arial"/>
              <a:buChar char="•"/>
              <a:defRPr/>
            </a:lvl2pPr>
            <a:lvl3pPr marL="414338" indent="-214313">
              <a:buClr>
                <a:srgbClr val="606060"/>
              </a:buClr>
              <a:buFont typeface="Arial"/>
              <a:buChar char="•"/>
              <a:defRPr/>
            </a:lvl3pPr>
            <a:lvl4pPr marL="615554" indent="-214313">
              <a:buClr>
                <a:srgbClr val="606060"/>
              </a:buClr>
              <a:buFont typeface="Arial"/>
              <a:buChar char="•"/>
              <a:defRPr/>
            </a:lvl4pPr>
            <a:lvl5pPr marL="815579" indent="-214313">
              <a:buClr>
                <a:srgbClr val="606060"/>
              </a:buClr>
              <a:buFont typeface="Arial"/>
              <a:buChar char="•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19999" y="6327589"/>
            <a:ext cx="3600000" cy="192000"/>
          </a:xfrm>
        </p:spPr>
        <p:txBody>
          <a:bodyPr/>
          <a:lstStyle>
            <a:lvl1pPr>
              <a:defRPr/>
            </a:lvl1pPr>
          </a:lstStyle>
          <a:p>
            <a:fld id="{FD75984B-B40E-4BD8-9F1D-78795D398C5A}" type="datetime1">
              <a:rPr lang="fr-FR" smtClean="0"/>
              <a:t>17/02/2023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19999" y="6519589"/>
            <a:ext cx="3600000" cy="192000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fr-FR" dirty="0"/>
              <a:t>Réunion Citoyenne- Dénomination et numérotation des voies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70458-3E4C-EE4D-A863-A544744B3DD8}" type="slidenum">
              <a:rPr lang="fr-FR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7924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uver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752" y="5620513"/>
            <a:ext cx="704610" cy="1097279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9998" y="4546600"/>
            <a:ext cx="7380000" cy="5080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présentation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19998" y="2717800"/>
            <a:ext cx="7380000" cy="1219200"/>
          </a:xfrm>
        </p:spPr>
        <p:txBody>
          <a:bodyPr anchor="b" anchorCtr="0"/>
          <a:lstStyle>
            <a:lvl1pPr>
              <a:lnSpc>
                <a:spcPct val="83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sur 1 ou 2 ligne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719998" y="6284280"/>
            <a:ext cx="7020000" cy="288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F380E6B1-D497-4E74-AC00-6E83FED2DF4D}" type="datetime1">
              <a:rPr lang="fr-FR" smtClean="0">
                <a:solidFill>
                  <a:prstClr val="white"/>
                </a:solidFill>
              </a:rPr>
              <a:t>17/02/2023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r>
              <a:rPr lang="fr-FR">
                <a:solidFill>
                  <a:srgbClr val="009CBD">
                    <a:alpha val="0"/>
                  </a:srgbClr>
                </a:solidFill>
              </a:rPr>
              <a:t>Réunion Citoyenne- Dénomination et numérotation des voies</a:t>
            </a:r>
            <a:endParaRPr lang="fr-FR" dirty="0">
              <a:solidFill>
                <a:srgbClr val="009CBD">
                  <a:alpha val="0"/>
                </a:srgb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009CBD">
                    <a:alpha val="0"/>
                  </a:srgbClr>
                </a:solidFill>
              </a:rPr>
              <a:pPr/>
              <a:t>‹#›</a:t>
            </a:fld>
            <a:endParaRPr lang="fr-FR" dirty="0">
              <a:solidFill>
                <a:srgbClr val="009CBD">
                  <a:alpha val="0"/>
                </a:srgbClr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998" y="5702293"/>
            <a:ext cx="7020000" cy="553107"/>
          </a:xfrm>
        </p:spPr>
        <p:txBody>
          <a:bodyPr anchor="b" anchorCtr="0"/>
          <a:lstStyle>
            <a:lvl1pPr>
              <a:defRPr sz="1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NOM DE BRANCHE</a:t>
            </a:r>
          </a:p>
          <a:p>
            <a:pPr lvl="0"/>
            <a:r>
              <a:rPr lang="fr-FR" dirty="0"/>
              <a:t>NOM DE DIRECTION</a:t>
            </a:r>
          </a:p>
        </p:txBody>
      </p:sp>
    </p:spTree>
    <p:extLst>
      <p:ext uri="{BB962C8B-B14F-4D97-AF65-F5344CB8AC3E}">
        <p14:creationId xmlns:p14="http://schemas.microsoft.com/office/powerpoint/2010/main" val="3914823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149E-D0B8-9B48-97B0-590A65F5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6759A-43AC-9A4D-84FA-B0B17BF5B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E54E8-5B7C-8041-A10C-205CFFDB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FFA4-529F-0543-A6D6-D7FD80D9F755}" type="datetimeFigureOut">
              <a:rPr lang="en-FR" smtClean="0"/>
              <a:t>17/02/2023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664FF-9515-4B42-B448-A90C955D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BD7E4-2CED-C044-901A-BD67CD431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144A2-64E7-E94B-8D61-29B341E30CC2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55493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BDE59-0D93-6DAC-794E-AAC14737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621792"/>
            <a:ext cx="3600000" cy="192000"/>
          </a:xfrm>
        </p:spPr>
        <p:txBody>
          <a:bodyPr/>
          <a:lstStyle>
            <a:lvl1pPr>
              <a:defRPr/>
            </a:lvl1pPr>
          </a:lstStyle>
          <a:p>
            <a:fld id="{DF4423AD-C5B8-4429-9ED4-1B97568A2C6F}" type="datetime1">
              <a:rPr lang="fr-FR" smtClean="0">
                <a:solidFill>
                  <a:srgbClr val="717073"/>
                </a:solidFill>
              </a:rPr>
              <a:t>17/02/2023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7D6B776-90B3-FCE8-6BB6-69B51A5A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208083"/>
            <a:ext cx="3024188" cy="36512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fr-FR" dirty="0">
                <a:solidFill>
                  <a:srgbClr val="717073"/>
                </a:solidFill>
              </a:rPr>
              <a:t>Réunion Citoyenne- Dénomination et numérotation des voies</a:t>
            </a:r>
          </a:p>
        </p:txBody>
      </p:sp>
    </p:spTree>
    <p:extLst>
      <p:ext uri="{BB962C8B-B14F-4D97-AF65-F5344CB8AC3E}">
        <p14:creationId xmlns:p14="http://schemas.microsoft.com/office/powerpoint/2010/main" val="1729602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20" y="5620512"/>
            <a:ext cx="942155" cy="1097333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6401" y="4546600"/>
            <a:ext cx="7693599" cy="4064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présentation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06401" y="3327400"/>
            <a:ext cx="7693599" cy="1117600"/>
          </a:xfrm>
        </p:spPr>
        <p:txBody>
          <a:bodyPr anchor="b" anchorCtr="0"/>
          <a:lstStyle>
            <a:lvl1pPr>
              <a:lnSpc>
                <a:spcPct val="83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sur 1 ou 2 ligne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gray">
          <a:xfrm>
            <a:off x="406401" y="6477000"/>
            <a:ext cx="7333599" cy="23761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prstClr val="white"/>
                </a:solidFill>
              </a:rPr>
              <a:t>C0 - Public / C1 - Interne - 00/00/2019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009CBD">
                    <a:alpha val="0"/>
                  </a:srgbClr>
                </a:solidFill>
              </a:rPr>
              <a:t>Titre de la présentation (menu "Insertion / En-tête et pied de page")</a:t>
            </a:r>
            <a:endParaRPr lang="fr-FR" dirty="0">
              <a:solidFill>
                <a:srgbClr val="009CBD">
                  <a:alpha val="0"/>
                </a:srgb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009CBD">
                    <a:alpha val="0"/>
                  </a:srgbClr>
                </a:solidFill>
              </a:rPr>
              <a:pPr/>
              <a:t>‹#›</a:t>
            </a:fld>
            <a:endParaRPr lang="fr-FR" dirty="0">
              <a:solidFill>
                <a:srgbClr val="009CBD">
                  <a:alpha val="0"/>
                </a:srgbClr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6401" y="6070600"/>
            <a:ext cx="7333599" cy="406400"/>
          </a:xfrm>
        </p:spPr>
        <p:txBody>
          <a:bodyPr anchor="b" anchorCtr="0"/>
          <a:lstStyle>
            <a:lvl1pPr>
              <a:defRPr sz="1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NOM DE BRANCHE</a:t>
            </a:r>
          </a:p>
          <a:p>
            <a:pPr lvl="0"/>
            <a:r>
              <a:rPr lang="fr-FR" dirty="0"/>
              <a:t>NOM DE DIRECTION</a:t>
            </a:r>
          </a:p>
        </p:txBody>
      </p:sp>
    </p:spTree>
    <p:extLst>
      <p:ext uri="{BB962C8B-B14F-4D97-AF65-F5344CB8AC3E}">
        <p14:creationId xmlns:p14="http://schemas.microsoft.com/office/powerpoint/2010/main" val="52012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9999" y="3955504"/>
            <a:ext cx="7380000" cy="86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19999" y="2330059"/>
            <a:ext cx="7380000" cy="1440000"/>
          </a:xfrm>
        </p:spPr>
        <p:txBody>
          <a:bodyPr anchor="b" anchorCtr="0"/>
          <a:lstStyle>
            <a:lvl1pPr>
              <a:lnSpc>
                <a:spcPct val="83000"/>
              </a:lnSpc>
              <a:defRPr sz="4000">
                <a:solidFill>
                  <a:srgbClr val="003DA5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 dirty="0">
                <a:solidFill>
                  <a:srgbClr val="717073"/>
                </a:solidFill>
              </a:rPr>
              <a:t>C0 - Public / C1 - Interne - 00/00/2019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717073"/>
                </a:solidFill>
              </a:rPr>
              <a:t>Titre de la présentation (menu "Insertion / En-tête et pied de page")</a:t>
            </a:r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717073"/>
                </a:solidFill>
              </a:rPr>
              <a:pPr/>
              <a:t>‹#›</a:t>
            </a:fld>
            <a:endParaRPr lang="fr-FR" dirty="0">
              <a:solidFill>
                <a:srgbClr val="717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10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9998" y="3955504"/>
            <a:ext cx="7380000" cy="86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19999" y="2330059"/>
            <a:ext cx="7380000" cy="1440000"/>
          </a:xfrm>
        </p:spPr>
        <p:txBody>
          <a:bodyPr anchor="b" anchorCtr="0"/>
          <a:lstStyle>
            <a:lvl1pPr>
              <a:lnSpc>
                <a:spcPct val="83000"/>
              </a:lnSpc>
              <a:defRPr sz="4000">
                <a:solidFill>
                  <a:srgbClr val="003DA5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8B8D555-ED31-4B5F-B5DC-8E5027ACA883}" type="datetime1">
              <a:rPr lang="fr-FR" smtClean="0">
                <a:solidFill>
                  <a:srgbClr val="717073"/>
                </a:solidFill>
              </a:rPr>
              <a:t>17/02/2023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717073"/>
                </a:solidFill>
              </a:rPr>
              <a:t>Réunion Citoyenne- Dénomination et numérotation des voies</a:t>
            </a:r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717073"/>
                </a:solidFill>
              </a:rPr>
              <a:pPr/>
              <a:t>‹#›</a:t>
            </a:fld>
            <a:endParaRPr lang="fr-FR" dirty="0">
              <a:solidFill>
                <a:srgbClr val="717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78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719999" y="1938451"/>
            <a:ext cx="7830000" cy="3552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719999" y="727875"/>
            <a:ext cx="7830000" cy="864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>
                <a:solidFill>
                  <a:srgbClr val="717073"/>
                </a:solidFill>
              </a:rPr>
              <a:t>C0 - Public / C1 - Interne - 00/00/2019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>
                <a:solidFill>
                  <a:srgbClr val="717073"/>
                </a:solidFill>
              </a:rPr>
              <a:t>Titre de la présentation (menu "Insertion / En-tête et pied de page")</a:t>
            </a:r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717073"/>
                </a:solidFill>
              </a:rPr>
              <a:pPr/>
              <a:t>‹#›</a:t>
            </a:fld>
            <a:endParaRPr lang="fr-FR" dirty="0">
              <a:solidFill>
                <a:srgbClr val="717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15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719999" y="727875"/>
            <a:ext cx="7830000" cy="864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1939200"/>
            <a:ext cx="4878000" cy="355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 marL="323992" indent="-71998">
              <a:defRPr/>
            </a:lvl4pPr>
            <a:lvl5pPr marL="395990" indent="-71998"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5958000" y="1656000"/>
            <a:ext cx="2592000" cy="3864000"/>
          </a:xfrm>
        </p:spPr>
        <p:txBody>
          <a:bodyPr tIns="540000" anchor="ctr" anchorCtr="0"/>
          <a:lstStyle>
            <a:lvl1pPr algn="ctr">
              <a:defRPr sz="1000" cap="all" baseline="0"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dirty="0">
                <a:solidFill>
                  <a:srgbClr val="717073"/>
                </a:solidFill>
              </a:rPr>
              <a:t>C0 - Public / C1 - Interne - 00/00/2019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fr-FR">
                <a:solidFill>
                  <a:srgbClr val="717073"/>
                </a:solidFill>
              </a:rPr>
              <a:t>Titre de la présentation (menu "Insertion / En-tête et pied de page")</a:t>
            </a:r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717073"/>
                </a:solidFill>
              </a:rPr>
              <a:pPr/>
              <a:t>‹#›</a:t>
            </a:fld>
            <a:endParaRPr lang="fr-FR" dirty="0">
              <a:solidFill>
                <a:srgbClr val="717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95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&amp;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719999" y="727875"/>
            <a:ext cx="7830000" cy="864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1939200"/>
            <a:ext cx="4878000" cy="355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</p:txBody>
      </p:sp>
      <p:sp>
        <p:nvSpPr>
          <p:cNvPr id="15" name="Espace réservé du graphique 14"/>
          <p:cNvSpPr>
            <a:spLocks noGrp="1"/>
          </p:cNvSpPr>
          <p:nvPr>
            <p:ph type="chart" sz="quarter" idx="18" hasCustomPrompt="1"/>
          </p:nvPr>
        </p:nvSpPr>
        <p:spPr bwMode="gray">
          <a:xfrm>
            <a:off x="6570000" y="1656000"/>
            <a:ext cx="1368000" cy="1824000"/>
          </a:xfrm>
        </p:spPr>
        <p:txBody>
          <a:bodyPr tIns="540000" anchor="ctr" anchorCtr="0"/>
          <a:lstStyle>
            <a:lvl1pPr algn="ctr">
              <a:defRPr sz="1000" cap="all" baseline="0"/>
            </a:lvl1pPr>
          </a:lstStyle>
          <a:p>
            <a:r>
              <a:rPr lang="fr-FR" dirty="0"/>
              <a:t>Graphique</a:t>
            </a:r>
          </a:p>
        </p:txBody>
      </p:sp>
      <p:sp>
        <p:nvSpPr>
          <p:cNvPr id="16" name="Espace réservé du graphique 14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6570000" y="3696000"/>
            <a:ext cx="1368000" cy="1824000"/>
          </a:xfrm>
        </p:spPr>
        <p:txBody>
          <a:bodyPr tIns="540000" anchor="ctr" anchorCtr="0"/>
          <a:lstStyle>
            <a:lvl1pPr algn="ctr">
              <a:defRPr sz="1000" cap="all" baseline="0"/>
            </a:lvl1pPr>
          </a:lstStyle>
          <a:p>
            <a:r>
              <a:rPr lang="fr-FR" dirty="0"/>
              <a:t>Graphique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fr-FR" dirty="0">
                <a:solidFill>
                  <a:srgbClr val="717073"/>
                </a:solidFill>
              </a:rPr>
              <a:t>C0 - Public / C1 - Interne - 00/00/2019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fr-FR">
                <a:solidFill>
                  <a:srgbClr val="717073"/>
                </a:solidFill>
              </a:rPr>
              <a:t>Titre de la présentation (menu "Insertion / En-tête et pied de page")</a:t>
            </a:r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717073"/>
                </a:solidFill>
              </a:rPr>
              <a:pPr/>
              <a:t>‹#›</a:t>
            </a:fld>
            <a:endParaRPr lang="fr-FR" dirty="0">
              <a:solidFill>
                <a:srgbClr val="717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46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 preferRelativeResize="0"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462" y="5620513"/>
            <a:ext cx="939476" cy="109727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38200" y="3225800"/>
            <a:ext cx="7380000" cy="812800"/>
          </a:xfrm>
        </p:spPr>
        <p:txBody>
          <a:bodyPr anchor="b" anchorCtr="0"/>
          <a:lstStyle>
            <a:lvl1pPr algn="ctr">
              <a:lnSpc>
                <a:spcPct val="8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>
                <a:solidFill>
                  <a:srgbClr val="717073">
                    <a:alpha val="0"/>
                  </a:srgbClr>
                </a:solidFill>
              </a:rPr>
              <a:t>C0 - Public / C1 - Interne / C2 - Restreint / C3 - Confidentiel / C4 - Secret - 10/04/2018</a:t>
            </a:r>
            <a:endParaRPr lang="fr-FR" dirty="0">
              <a:solidFill>
                <a:srgbClr val="717073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717073">
                    <a:alpha val="0"/>
                  </a:srgbClr>
                </a:solidFill>
              </a:rPr>
              <a:t>Titre de la présentation (menu "Insertion / En-tête et pied de page")</a:t>
            </a:r>
            <a:endParaRPr lang="fr-FR" dirty="0">
              <a:solidFill>
                <a:srgbClr val="717073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717073">
                    <a:alpha val="0"/>
                  </a:srgbClr>
                </a:solidFill>
              </a:rPr>
              <a:pPr/>
              <a:t>‹#›</a:t>
            </a:fld>
            <a:endParaRPr lang="fr-FR" dirty="0">
              <a:solidFill>
                <a:srgbClr val="717073">
                  <a:alpha val="0"/>
                </a:srgbClr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72000" y="4546600"/>
            <a:ext cx="3600000" cy="609600"/>
          </a:xfrm>
        </p:spPr>
        <p:txBody>
          <a:bodyPr anchor="b" anchorCtr="0"/>
          <a:lstStyle>
            <a:lvl1pPr algn="ctr">
              <a:defRPr sz="100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</p:txBody>
      </p:sp>
    </p:spTree>
    <p:extLst>
      <p:ext uri="{BB962C8B-B14F-4D97-AF65-F5344CB8AC3E}">
        <p14:creationId xmlns:p14="http://schemas.microsoft.com/office/powerpoint/2010/main" val="581963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455" y="3853511"/>
            <a:ext cx="1057095" cy="1234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2000" y="1224440"/>
            <a:ext cx="7380000" cy="1536000"/>
          </a:xfrm>
        </p:spPr>
        <p:txBody>
          <a:bodyPr anchor="b" anchorCtr="0"/>
          <a:lstStyle>
            <a:lvl1pPr algn="ctr">
              <a:lnSpc>
                <a:spcPct val="83000"/>
              </a:lnSpc>
              <a:defRPr sz="3000">
                <a:solidFill>
                  <a:srgbClr val="003DA5"/>
                </a:solidFill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>
                <a:solidFill>
                  <a:srgbClr val="717073">
                    <a:alpha val="0"/>
                  </a:srgbClr>
                </a:solidFill>
              </a:rPr>
              <a:t>C0 - Public / C1 - Interne / C2 - Restreint / C3 - Confidentiel / C4 - Secret - 10/04/2018</a:t>
            </a:r>
            <a:endParaRPr lang="fr-FR" dirty="0">
              <a:solidFill>
                <a:srgbClr val="717073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717073">
                    <a:alpha val="0"/>
                  </a:srgbClr>
                </a:solidFill>
              </a:rPr>
              <a:t>Titre de la présentation (menu "Insertion / En-tête et pied de page")</a:t>
            </a:r>
            <a:endParaRPr lang="fr-FR" dirty="0">
              <a:solidFill>
                <a:srgbClr val="717073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717073">
                    <a:alpha val="0"/>
                  </a:srgbClr>
                </a:solidFill>
              </a:rPr>
              <a:pPr/>
              <a:t>‹#›</a:t>
            </a:fld>
            <a:endParaRPr lang="fr-FR" dirty="0">
              <a:solidFill>
                <a:srgbClr val="717073">
                  <a:alpha val="0"/>
                </a:srgbClr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72000" y="5256000"/>
            <a:ext cx="3600000" cy="1200000"/>
          </a:xfrm>
        </p:spPr>
        <p:txBody>
          <a:bodyPr anchor="b" anchorCtr="0"/>
          <a:lstStyle>
            <a:lvl1pPr algn="ctr">
              <a:defRPr sz="1000" baseline="0">
                <a:latin typeface="+mj-lt"/>
              </a:defRPr>
            </a:lvl1pPr>
            <a:lvl2pPr marL="0" indent="0" algn="ctr">
              <a:buNone/>
              <a:defRPr/>
            </a:lvl2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</p:txBody>
      </p:sp>
    </p:spTree>
    <p:extLst>
      <p:ext uri="{BB962C8B-B14F-4D97-AF65-F5344CB8AC3E}">
        <p14:creationId xmlns:p14="http://schemas.microsoft.com/office/powerpoint/2010/main" val="3973765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719999" y="1938451"/>
            <a:ext cx="7830000" cy="3552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719999" y="727875"/>
            <a:ext cx="7830000" cy="864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1857-7F6C-4447-9012-A37A4466354D}" type="datetime1">
              <a:rPr lang="fr-FR" smtClean="0">
                <a:solidFill>
                  <a:srgbClr val="717073"/>
                </a:solidFill>
              </a:rPr>
              <a:t>17/02/2023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>
                <a:solidFill>
                  <a:srgbClr val="717073"/>
                </a:solidFill>
              </a:rPr>
              <a:t>Réunion Citoyenne- Dénomination et numérotation des voies</a:t>
            </a:r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717073"/>
                </a:solidFill>
              </a:rPr>
              <a:pPr/>
              <a:t>‹#›</a:t>
            </a:fld>
            <a:endParaRPr lang="fr-FR" dirty="0">
              <a:solidFill>
                <a:srgbClr val="717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7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719999" y="727875"/>
            <a:ext cx="7830000" cy="864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1939200"/>
            <a:ext cx="4878000" cy="355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 marL="324000" indent="-72000">
              <a:defRPr/>
            </a:lvl4pPr>
            <a:lvl5pPr marL="396000" indent="-72000"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5958000" y="1656000"/>
            <a:ext cx="2592000" cy="3864000"/>
          </a:xfrm>
        </p:spPr>
        <p:txBody>
          <a:bodyPr tIns="540000" anchor="ctr" anchorCtr="0"/>
          <a:lstStyle>
            <a:lvl1pPr algn="ctr">
              <a:defRPr sz="1000" cap="all" baseline="0"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A4F1CDF-78CA-4D4B-9D44-CA0FD9B9F63C}" type="datetime1">
              <a:rPr lang="fr-FR" smtClean="0">
                <a:solidFill>
                  <a:srgbClr val="717073"/>
                </a:solidFill>
              </a:rPr>
              <a:t>17/02/2023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fr-FR">
                <a:solidFill>
                  <a:srgbClr val="717073"/>
                </a:solidFill>
              </a:rPr>
              <a:t>Réunion Citoyenne- Dénomination et numérotation des voies</a:t>
            </a:r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717073"/>
                </a:solidFill>
              </a:rPr>
              <a:pPr/>
              <a:t>‹#›</a:t>
            </a:fld>
            <a:endParaRPr lang="fr-FR" dirty="0">
              <a:solidFill>
                <a:srgbClr val="717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&amp;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719999" y="727875"/>
            <a:ext cx="7830000" cy="864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1939200"/>
            <a:ext cx="4878000" cy="355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</p:txBody>
      </p:sp>
      <p:sp>
        <p:nvSpPr>
          <p:cNvPr id="15" name="Espace réservé du graphique 14"/>
          <p:cNvSpPr>
            <a:spLocks noGrp="1"/>
          </p:cNvSpPr>
          <p:nvPr>
            <p:ph type="chart" sz="quarter" idx="18" hasCustomPrompt="1"/>
          </p:nvPr>
        </p:nvSpPr>
        <p:spPr bwMode="gray">
          <a:xfrm>
            <a:off x="6570000" y="1656000"/>
            <a:ext cx="1368000" cy="1824000"/>
          </a:xfrm>
        </p:spPr>
        <p:txBody>
          <a:bodyPr tIns="540000" anchor="ctr" anchorCtr="0"/>
          <a:lstStyle>
            <a:lvl1pPr algn="ctr">
              <a:defRPr sz="1000" cap="all" baseline="0"/>
            </a:lvl1pPr>
          </a:lstStyle>
          <a:p>
            <a:r>
              <a:rPr lang="fr-FR" dirty="0"/>
              <a:t>Graphique</a:t>
            </a:r>
          </a:p>
        </p:txBody>
      </p:sp>
      <p:sp>
        <p:nvSpPr>
          <p:cNvPr id="16" name="Espace réservé du graphique 14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6570000" y="3696000"/>
            <a:ext cx="1368000" cy="1824000"/>
          </a:xfrm>
        </p:spPr>
        <p:txBody>
          <a:bodyPr tIns="540000" anchor="ctr" anchorCtr="0"/>
          <a:lstStyle>
            <a:lvl1pPr algn="ctr">
              <a:defRPr sz="1000" cap="all" baseline="0"/>
            </a:lvl1pPr>
          </a:lstStyle>
          <a:p>
            <a:r>
              <a:rPr lang="fr-FR" dirty="0"/>
              <a:t>Graphique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0D57BD9-1BE8-4D11-BB04-BBE90E1BC3FD}" type="datetime1">
              <a:rPr lang="fr-FR" smtClean="0">
                <a:solidFill>
                  <a:srgbClr val="717073"/>
                </a:solidFill>
              </a:rPr>
              <a:t>17/02/2023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fr-FR">
                <a:solidFill>
                  <a:srgbClr val="717073"/>
                </a:solidFill>
              </a:rPr>
              <a:t>Réunion Citoyenne- Dénomination et numérotation des voies</a:t>
            </a:r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717073"/>
                </a:solidFill>
              </a:rPr>
              <a:pPr/>
              <a:t>‹#›</a:t>
            </a:fld>
            <a:endParaRPr lang="fr-FR" dirty="0">
              <a:solidFill>
                <a:srgbClr val="717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2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895" y="5620512"/>
            <a:ext cx="704610" cy="10972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38200" y="3225800"/>
            <a:ext cx="7380000" cy="812800"/>
          </a:xfrm>
        </p:spPr>
        <p:txBody>
          <a:bodyPr anchor="b" anchorCtr="0"/>
          <a:lstStyle>
            <a:lvl1pPr algn="ctr">
              <a:lnSpc>
                <a:spcPct val="8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D32E1490-4A0E-4254-AC00-2D22BC5BF8DC}" type="datetime1">
              <a:rPr lang="fr-FR" smtClean="0">
                <a:solidFill>
                  <a:srgbClr val="717073">
                    <a:alpha val="0"/>
                  </a:srgbClr>
                </a:solidFill>
              </a:rPr>
              <a:t>17/02/2023</a:t>
            </a:fld>
            <a:endParaRPr lang="fr-FR" dirty="0">
              <a:solidFill>
                <a:srgbClr val="717073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717073">
                    <a:alpha val="0"/>
                  </a:srgbClr>
                </a:solidFill>
              </a:rPr>
              <a:t>Réunion Citoyenne- Dénomination et numérotation des voies</a:t>
            </a:r>
            <a:endParaRPr lang="fr-FR" dirty="0">
              <a:solidFill>
                <a:srgbClr val="717073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717073">
                    <a:alpha val="0"/>
                  </a:srgbClr>
                </a:solidFill>
              </a:rPr>
              <a:pPr/>
              <a:t>‹#›</a:t>
            </a:fld>
            <a:endParaRPr lang="fr-FR" dirty="0">
              <a:solidFill>
                <a:srgbClr val="717073">
                  <a:alpha val="0"/>
                </a:srgbClr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72000" y="4546600"/>
            <a:ext cx="3600000" cy="609600"/>
          </a:xfrm>
        </p:spPr>
        <p:txBody>
          <a:bodyPr anchor="b" anchorCtr="0"/>
          <a:lstStyle>
            <a:lvl1pPr algn="ctr">
              <a:defRPr sz="100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</p:txBody>
      </p:sp>
    </p:spTree>
    <p:extLst>
      <p:ext uri="{BB962C8B-B14F-4D97-AF65-F5344CB8AC3E}">
        <p14:creationId xmlns:p14="http://schemas.microsoft.com/office/powerpoint/2010/main" val="55365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453" y="3647735"/>
            <a:ext cx="1057095" cy="1646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82000" y="1224440"/>
            <a:ext cx="7380000" cy="1536000"/>
          </a:xfrm>
        </p:spPr>
        <p:txBody>
          <a:bodyPr anchor="b" anchorCtr="0"/>
          <a:lstStyle>
            <a:lvl1pPr algn="ctr">
              <a:lnSpc>
                <a:spcPct val="83000"/>
              </a:lnSpc>
              <a:defRPr sz="3000">
                <a:solidFill>
                  <a:srgbClr val="003DA5"/>
                </a:solidFill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4B9CD110-64DF-4D25-8CF0-03D4E9CB2BF8}" type="datetime1">
              <a:rPr lang="fr-FR" smtClean="0">
                <a:solidFill>
                  <a:srgbClr val="717073">
                    <a:alpha val="0"/>
                  </a:srgbClr>
                </a:solidFill>
              </a:rPr>
              <a:t>17/02/2023</a:t>
            </a:fld>
            <a:endParaRPr lang="fr-FR" dirty="0">
              <a:solidFill>
                <a:srgbClr val="717073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717073">
                    <a:alpha val="0"/>
                  </a:srgbClr>
                </a:solidFill>
              </a:rPr>
              <a:t>Réunion Citoyenne- Dénomination et numérotation des voies</a:t>
            </a:r>
            <a:endParaRPr lang="fr-FR" dirty="0">
              <a:solidFill>
                <a:srgbClr val="717073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8964000" y="6618000"/>
            <a:ext cx="180000" cy="24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5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717073">
                    <a:alpha val="0"/>
                  </a:srgbClr>
                </a:solidFill>
              </a:rPr>
              <a:pPr/>
              <a:t>‹#›</a:t>
            </a:fld>
            <a:endParaRPr lang="fr-FR" dirty="0">
              <a:solidFill>
                <a:srgbClr val="717073">
                  <a:alpha val="0"/>
                </a:srgbClr>
              </a:solidFill>
            </a:endParaRP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72000" y="5256000"/>
            <a:ext cx="3600000" cy="1200000"/>
          </a:xfrm>
        </p:spPr>
        <p:txBody>
          <a:bodyPr anchor="b" anchorCtr="0"/>
          <a:lstStyle>
            <a:lvl1pPr algn="ctr">
              <a:defRPr sz="1000" baseline="0">
                <a:latin typeface="+mj-lt"/>
              </a:defRPr>
            </a:lvl1pPr>
            <a:lvl2pPr marL="0" indent="0" algn="ctr">
              <a:buNone/>
              <a:defRPr/>
            </a:lvl2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</p:txBody>
      </p:sp>
    </p:spTree>
    <p:extLst>
      <p:ext uri="{BB962C8B-B14F-4D97-AF65-F5344CB8AC3E}">
        <p14:creationId xmlns:p14="http://schemas.microsoft.com/office/powerpoint/2010/main" val="307306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755650" y="6261100"/>
            <a:ext cx="0" cy="263525"/>
          </a:xfrm>
          <a:prstGeom prst="line">
            <a:avLst/>
          </a:prstGeom>
          <a:ln w="6350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/>
          <p:cNvSpPr>
            <a:spLocks noGrp="1"/>
          </p:cNvSpPr>
          <p:nvPr>
            <p:ph type="ctrTitle" hasCustomPrompt="1"/>
          </p:nvPr>
        </p:nvSpPr>
        <p:spPr>
          <a:xfrm>
            <a:off x="2915816" y="2668400"/>
            <a:ext cx="5544616" cy="504056"/>
          </a:xfrm>
        </p:spPr>
        <p:txBody>
          <a:bodyPr anchor="b"/>
          <a:lstStyle>
            <a:lvl1pPr algn="l">
              <a:lnSpc>
                <a:spcPct val="100000"/>
              </a:lnSpc>
              <a:defRPr sz="1950" baseline="0">
                <a:solidFill>
                  <a:srgbClr val="7264AA"/>
                </a:solidFill>
              </a:defRPr>
            </a:lvl1pPr>
          </a:lstStyle>
          <a:p>
            <a:r>
              <a:rPr lang="fr-FR" dirty="0"/>
              <a:t>Cliquez et modifiez </a:t>
            </a:r>
            <a:br>
              <a:rPr lang="fr-FR" dirty="0"/>
            </a:br>
            <a:r>
              <a:rPr lang="fr-FR" dirty="0"/>
              <a:t>le titre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2915816" y="3385873"/>
            <a:ext cx="5544616" cy="103252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350" b="1" cap="none" normalizeH="0" baseline="0">
                <a:solidFill>
                  <a:srgbClr val="ABA2CC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4423AD-C5B8-4429-9ED4-1B97568A2C6F}" type="datetime1">
              <a:rPr lang="fr-FR" smtClean="0">
                <a:solidFill>
                  <a:srgbClr val="717073"/>
                </a:solidFill>
              </a:rPr>
              <a:t>17/02/2023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719999" y="6208083"/>
            <a:ext cx="3024188" cy="36512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fr-FR" dirty="0">
                <a:solidFill>
                  <a:srgbClr val="717073"/>
                </a:solidFill>
              </a:rPr>
              <a:t>Réunion Citoyenne- Dénomination et numérotation des voies</a:t>
            </a:r>
          </a:p>
        </p:txBody>
      </p:sp>
      <p:sp>
        <p:nvSpPr>
          <p:cNvPr id="7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1676F-6E92-EE4C-BDE8-20B5525BFDA1}" type="slidenum">
              <a:rPr lang="fr-FR">
                <a:solidFill>
                  <a:srgbClr val="717073"/>
                </a:solidFill>
              </a:rPr>
              <a:pPr/>
              <a:t>‹#›</a:t>
            </a:fld>
            <a:endParaRPr lang="fr-FR" dirty="0">
              <a:solidFill>
                <a:srgbClr val="717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/>
          <p:nvPr userDrawn="1"/>
        </p:nvSpPr>
        <p:spPr>
          <a:xfrm>
            <a:off x="2" y="0"/>
            <a:ext cx="9134551" cy="6856592"/>
          </a:xfrm>
          <a:custGeom>
            <a:avLst/>
            <a:gdLst>
              <a:gd name="connsiteX0" fmla="*/ 330366 w 10680764"/>
              <a:gd name="connsiteY0" fmla="*/ 330366 h 7558123"/>
              <a:gd name="connsiteX1" fmla="*/ 330366 w 10680764"/>
              <a:gd name="connsiteY1" fmla="*/ 6925205 h 7558123"/>
              <a:gd name="connsiteX2" fmla="*/ 5900959 w 10680764"/>
              <a:gd name="connsiteY2" fmla="*/ 6925205 h 7558123"/>
              <a:gd name="connsiteX3" fmla="*/ 10350398 w 10680764"/>
              <a:gd name="connsiteY3" fmla="*/ 5748335 h 7558123"/>
              <a:gd name="connsiteX4" fmla="*/ 10350398 w 10680764"/>
              <a:gd name="connsiteY4" fmla="*/ 330366 h 7558123"/>
              <a:gd name="connsiteX5" fmla="*/ 0 w 10680764"/>
              <a:gd name="connsiteY5" fmla="*/ 0 h 7558123"/>
              <a:gd name="connsiteX6" fmla="*/ 10680764 w 10680764"/>
              <a:gd name="connsiteY6" fmla="*/ 0 h 7558123"/>
              <a:gd name="connsiteX7" fmla="*/ 10680764 w 10680764"/>
              <a:gd name="connsiteY7" fmla="*/ 7558123 h 7558123"/>
              <a:gd name="connsiteX8" fmla="*/ 0 w 10680764"/>
              <a:gd name="connsiteY8" fmla="*/ 7558123 h 7558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0764" h="7558123">
                <a:moveTo>
                  <a:pt x="330366" y="330366"/>
                </a:moveTo>
                <a:lnTo>
                  <a:pt x="330366" y="6925205"/>
                </a:lnTo>
                <a:lnTo>
                  <a:pt x="5900959" y="6925205"/>
                </a:lnTo>
                <a:lnTo>
                  <a:pt x="10350398" y="5748335"/>
                </a:lnTo>
                <a:lnTo>
                  <a:pt x="10350398" y="330366"/>
                </a:lnTo>
                <a:close/>
                <a:moveTo>
                  <a:pt x="0" y="0"/>
                </a:moveTo>
                <a:lnTo>
                  <a:pt x="10680764" y="0"/>
                </a:lnTo>
                <a:lnTo>
                  <a:pt x="10680764" y="7558123"/>
                </a:lnTo>
                <a:lnTo>
                  <a:pt x="0" y="755812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8439" fontAlgn="auto">
              <a:spcBef>
                <a:spcPts val="0"/>
              </a:spcBef>
              <a:spcAft>
                <a:spcPts val="0"/>
              </a:spcAft>
            </a:pPr>
            <a:endParaRPr lang="fr-FR" sz="1257">
              <a:solidFill>
                <a:srgbClr val="E3E4E4"/>
              </a:solidFill>
            </a:endParaRPr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24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15" name="Picture 4" descr="P:\CLIENTS\La Poste\LPSB_evolution logo 2014\LPSB_Logotheque_NEW_062014\LogoLPSB_Q\logoLPSB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30940" y="5890819"/>
            <a:ext cx="760979" cy="62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714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752" y="5620512"/>
            <a:ext cx="704610" cy="109728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19999" y="727875"/>
            <a:ext cx="7380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19999" y="1938451"/>
            <a:ext cx="7380000" cy="35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19999" y="6621792"/>
            <a:ext cx="3600000" cy="1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00F3BE-7236-4E26-92BE-4AC350909A4D}" type="datetime1">
              <a:rPr lang="fr-FR" smtClean="0">
                <a:solidFill>
                  <a:srgbClr val="717073"/>
                </a:solidFill>
                <a:latin typeface="Montserrat Light"/>
                <a:ea typeface="+mn-ea"/>
                <a:cs typeface="+mn-cs"/>
              </a:rPr>
              <a:t>17/02/2023</a:t>
            </a:fld>
            <a:endParaRPr lang="fr-FR" dirty="0">
              <a:solidFill>
                <a:srgbClr val="717073"/>
              </a:solidFill>
              <a:latin typeface="Montserrat Light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20000" y="6381971"/>
            <a:ext cx="3600000" cy="19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srgbClr val="717073"/>
                </a:solidFill>
                <a:latin typeface="Montserrat Light"/>
                <a:ea typeface="+mn-ea"/>
                <a:cs typeface="+mn-cs"/>
              </a:rPr>
              <a:t>Réunion Citoyenne- Dénomination et numérotation des voies</a:t>
            </a:r>
            <a:endParaRPr lang="fr-FR" dirty="0">
              <a:solidFill>
                <a:srgbClr val="717073"/>
              </a:solidFill>
              <a:latin typeface="Montserrat Light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4392000" y="6327589"/>
            <a:ext cx="360000" cy="1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33122C9-A0B9-462F-8757-0847AD287B63}" type="slidenum">
              <a:rPr lang="fr-FR" smtClean="0">
                <a:solidFill>
                  <a:srgbClr val="717073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FR" dirty="0">
              <a:solidFill>
                <a:srgbClr val="717073"/>
              </a:solidFill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084" y="257025"/>
            <a:ext cx="1714657" cy="394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C23D41-19AE-928D-97A5-ED772F7F713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7269163" y="29817"/>
            <a:ext cx="1874837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F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RESTRICTED</a:t>
            </a:r>
          </a:p>
        </p:txBody>
      </p:sp>
      <p:pic>
        <p:nvPicPr>
          <p:cNvPr id="7" name="Picture 2" descr="Massoins site officiel">
            <a:extLst>
              <a:ext uri="{FF2B5EF4-FFF2-40B4-BE49-F238E27FC236}">
                <a16:creationId xmlns:a16="http://schemas.microsoft.com/office/drawing/2014/main" id="{BAE51DD0-C982-D973-6229-8EAB37F9FB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051" y="6124614"/>
            <a:ext cx="1569596" cy="3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3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71" r:id="rId8"/>
    <p:sldLayoutId id="2147484172" r:id="rId9"/>
    <p:sldLayoutId id="2147484173" r:id="rId10"/>
    <p:sldLayoutId id="2147484174" r:id="rId11"/>
    <p:sldLayoutId id="2147484175" r:id="rId12"/>
    <p:sldLayoutId id="2147484176" r:id="rId13"/>
    <p:sldLayoutId id="2147484183" r:id="rId14"/>
    <p:sldLayoutId id="2147484182" r:id="rId15"/>
    <p:sldLayoutId id="2147484192" r:id="rId16"/>
    <p:sldLayoutId id="2147484193" r:id="rId1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3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2pPr>
      <a:lvl3pPr marL="252000" indent="-72000" algn="l" defTabSz="914400" rtl="0" eaLnBrk="1" latinLnBrk="0" hangingPunct="1">
        <a:lnSpc>
          <a:spcPct val="100000"/>
        </a:lnSpc>
        <a:spcBef>
          <a:spcPts val="0"/>
        </a:spcBef>
        <a:buSzPct val="100000"/>
        <a:buFont typeface="Montserrat Medium" panose="00000600000000000000" pitchFamily="2" charset="0"/>
        <a:buChar char="-"/>
        <a:defRPr sz="1000" kern="1200">
          <a:solidFill>
            <a:schemeClr val="tx2"/>
          </a:solidFill>
          <a:latin typeface="+mj-lt"/>
          <a:ea typeface="+mn-ea"/>
          <a:cs typeface="+mn-cs"/>
        </a:defRPr>
      </a:lvl3pPr>
      <a:lvl4pPr marL="323850" indent="-71438" algn="l" defTabSz="914400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4pPr>
      <a:lvl5pPr marL="396000" indent="-72000" algn="l" defTabSz="914400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Char char="•"/>
        <a:defRPr sz="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 preferRelativeResize="0"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21" y="5620513"/>
            <a:ext cx="939476" cy="1097279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19999" y="727875"/>
            <a:ext cx="7380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19999" y="1938451"/>
            <a:ext cx="7380000" cy="35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19999" y="6519589"/>
            <a:ext cx="3600000" cy="2622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srgbClr val="717073"/>
                </a:solidFill>
                <a:latin typeface="Montserrat Light"/>
                <a:ea typeface="+mn-ea"/>
                <a:cs typeface="+mn-cs"/>
              </a:rPr>
              <a:t>C0 - Public / C1 - Interne - 00/00/2019</a:t>
            </a:r>
            <a:endParaRPr lang="fr-FR" dirty="0">
              <a:solidFill>
                <a:srgbClr val="717073"/>
              </a:solidFill>
              <a:latin typeface="Montserrat Light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20000" y="6273800"/>
            <a:ext cx="3600000" cy="203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>
                <a:solidFill>
                  <a:srgbClr val="717073"/>
                </a:solidFill>
                <a:latin typeface="Montserrat Light"/>
                <a:ea typeface="+mn-ea"/>
                <a:cs typeface="+mn-cs"/>
              </a:rPr>
              <a:t>Titre de la présentation (menu "Insertion / En-tête et pied de page")</a:t>
            </a:r>
            <a:endParaRPr lang="fr-FR" dirty="0">
              <a:solidFill>
                <a:srgbClr val="717073"/>
              </a:solidFill>
              <a:latin typeface="Montserrat Light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4392000" y="6327589"/>
            <a:ext cx="360000" cy="1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33122C9-A0B9-462F-8757-0847AD287B63}" type="slidenum">
              <a:rPr lang="fr-FR" smtClean="0">
                <a:solidFill>
                  <a:srgbClr val="717073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FR" dirty="0">
              <a:solidFill>
                <a:srgbClr val="717073"/>
              </a:solidFill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54568A-1D2F-5045-A574-E7C3122870D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7304088" y="0"/>
            <a:ext cx="1874837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FR" sz="1200">
                <a:solidFill>
                  <a:srgbClr val="FF8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&amp; RESTRICTED</a:t>
            </a:r>
          </a:p>
        </p:txBody>
      </p:sp>
    </p:spTree>
    <p:extLst>
      <p:ext uri="{BB962C8B-B14F-4D97-AF65-F5344CB8AC3E}">
        <p14:creationId xmlns:p14="http://schemas.microsoft.com/office/powerpoint/2010/main" val="87101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</p:sldLayoutIdLst>
  <p:hf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Tx/>
        <a:buNone/>
        <a:defRPr sz="13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179996" indent="-179996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2pPr>
      <a:lvl3pPr marL="251994" indent="-71998" algn="l" defTabSz="914377" rtl="0" eaLnBrk="1" latinLnBrk="0" hangingPunct="1">
        <a:lnSpc>
          <a:spcPct val="100000"/>
        </a:lnSpc>
        <a:spcBef>
          <a:spcPts val="0"/>
        </a:spcBef>
        <a:buSzPct val="100000"/>
        <a:buFont typeface="Montserrat Medium" panose="00000600000000000000" pitchFamily="2" charset="0"/>
        <a:buChar char="-"/>
        <a:defRPr sz="1000" kern="1200">
          <a:solidFill>
            <a:schemeClr val="tx2"/>
          </a:solidFill>
          <a:latin typeface="+mj-lt"/>
          <a:ea typeface="+mn-ea"/>
          <a:cs typeface="+mn-cs"/>
        </a:defRPr>
      </a:lvl3pPr>
      <a:lvl4pPr marL="323843" indent="-71437" algn="l" defTabSz="914377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4pPr>
      <a:lvl5pPr marL="395990" indent="-71998" algn="l" defTabSz="914377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Char char="•"/>
        <a:defRPr sz="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customXml" Target="../ink/ink6.xml"/><Relationship Id="rId18" Type="http://schemas.openxmlformats.org/officeDocument/2006/relationships/image" Target="../media/image40.png"/><Relationship Id="rId3" Type="http://schemas.openxmlformats.org/officeDocument/2006/relationships/customXml" Target="../ink/ink1.xml"/><Relationship Id="rId21" Type="http://schemas.openxmlformats.org/officeDocument/2006/relationships/image" Target="../media/image3.png"/><Relationship Id="rId7" Type="http://schemas.openxmlformats.org/officeDocument/2006/relationships/customXml" Target="../ink/ink3.xml"/><Relationship Id="rId12" Type="http://schemas.openxmlformats.org/officeDocument/2006/relationships/image" Target="../media/image37.png"/><Relationship Id="rId17" Type="http://schemas.openxmlformats.org/officeDocument/2006/relationships/customXml" Target="../ink/ink8.xml"/><Relationship Id="rId2" Type="http://schemas.openxmlformats.org/officeDocument/2006/relationships/image" Target="../media/image32.pn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36.png"/><Relationship Id="rId19" Type="http://schemas.openxmlformats.org/officeDocument/2006/relationships/customXml" Target="../ink/ink9.xml"/><Relationship Id="rId4" Type="http://schemas.openxmlformats.org/officeDocument/2006/relationships/image" Target="../media/image33.png"/><Relationship Id="rId9" Type="http://schemas.openxmlformats.org/officeDocument/2006/relationships/customXml" Target="../ink/ink4.xml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http://www.google.fr/url?sa=i&amp;rct=j&amp;q=&amp;esrc=s&amp;source=images&amp;cd=&amp;cad=rja&amp;uact=8&amp;ved=0ahUKEwjZrf3yupLSAhWGNhoKHeCVAr4QjRwIBw&amp;url=http://info24.fr/il-vole-camion-pompier-atteindre-amie-lechelle/&amp;psig=AFQjCNGKff4x8SxD99_wFwUqkNvRHzQ2AA&amp;ust=1487260398394066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fr/url?sa=i&amp;rct=j&amp;q=&amp;esrc=s&amp;source=images&amp;cd=&amp;cad=rja&amp;uact=8&amp;ved=0ahUKEwjhz4_fxJLSAhUJtRoKHS7ZClkQjRwIBw&amp;url=https://www.valerie-fourneyron.fr/actualites/22-et-29-mars-tous-aux-urnes-pour-les-elections-departementales.html&amp;psig=AFQjCNHUn7HO5W9Ojh5pdQQds9zAeOuNkg&amp;ust=1487262991112220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hyperlink" Target="http://www.google.fr/url?sa=i&amp;rct=j&amp;q=&amp;esrc=s&amp;source=images&amp;cd=&amp;cad=rja&amp;uact=8&amp;ved=0ahUKEwj7tc_awJLSAhUK1RQKHblnCtsQjRwIBw&amp;url=http://www.autotitre.com/forum/Voiture-jaune.-Qu-en-pensez-vous-24672p5.htm&amp;psig=AFQjCNGrQ4Aht3IjMi11uV2hUoZ0H5A_oQ&amp;ust=1487261962446087" TargetMode="External"/><Relationship Id="rId9" Type="http://schemas.openxmlformats.org/officeDocument/2006/relationships/hyperlink" Target="http://www.google.fr/url?sa=i&amp;rct=j&amp;q=&amp;esrc=s&amp;source=imgres&amp;cd=&amp;cad=rja&amp;uact=8&amp;ved=0ahUKEwjrgbaKxJLSAhXBthoKHb23DT0QjRwIBw&amp;url=http://ucs-lb.com/door-to-door/&amp;psig=AFQjCNHt64mtxE2aFbbWqmJTzwBHbL0Q3w&amp;ust=1487262870569249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11201" y="3632200"/>
            <a:ext cx="7287199" cy="914400"/>
          </a:xfrm>
        </p:spPr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Projet d’adressage 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Massoins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>
                <a:solidFill>
                  <a:srgbClr val="009CBD">
                    <a:alpha val="0"/>
                  </a:srgbClr>
                </a:solidFill>
              </a:rPr>
              <a:t>Titre de la présentation (menu "Insertion / En-tête et pied de page")</a:t>
            </a:r>
            <a:endParaRPr lang="fr-FR" dirty="0">
              <a:solidFill>
                <a:srgbClr val="009CBD">
                  <a:alpha val="0"/>
                </a:srgb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009CBD">
                    <a:alpha val="0"/>
                  </a:srgbClr>
                </a:solidFill>
              </a:rPr>
              <a:pPr/>
              <a:t>1</a:t>
            </a:fld>
            <a:endParaRPr lang="fr-FR" dirty="0">
              <a:solidFill>
                <a:srgbClr val="009CBD">
                  <a:alpha val="0"/>
                </a:srgbClr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691208" y="4736480"/>
            <a:ext cx="6689104" cy="433040"/>
          </a:xfrm>
          <a:prstGeom prst="round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latin typeface="+mj-lt"/>
              </a:rPr>
              <a:t>Réunion citoyenne : Dénomination &amp; Numérotation des voies</a:t>
            </a:r>
          </a:p>
        </p:txBody>
      </p:sp>
      <p:sp>
        <p:nvSpPr>
          <p:cNvPr id="13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719998" y="6284280"/>
            <a:ext cx="7020000" cy="288000"/>
          </a:xfrm>
        </p:spPr>
        <p:txBody>
          <a:bodyPr/>
          <a:lstStyle/>
          <a:p>
            <a:fld id="{0F2C24F1-3CB3-4E9B-BAEB-D9392DBF7174}" type="datetime1">
              <a:rPr lang="fr-FR" smtClean="0">
                <a:solidFill>
                  <a:prstClr val="white"/>
                </a:solidFill>
              </a:rPr>
              <a:t>17/02/2023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285" y="404664"/>
            <a:ext cx="2920182" cy="795391"/>
          </a:xfrm>
          <a:prstGeom prst="rect">
            <a:avLst/>
          </a:prstGeom>
        </p:spPr>
      </p:pic>
      <p:pic>
        <p:nvPicPr>
          <p:cNvPr id="5" name="Picture 2" descr="Massoins site officiel">
            <a:extLst>
              <a:ext uri="{FF2B5EF4-FFF2-40B4-BE49-F238E27FC236}">
                <a16:creationId xmlns:a16="http://schemas.microsoft.com/office/drawing/2014/main" id="{84396B96-3E33-C239-3184-85C41881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5929975"/>
            <a:ext cx="2736304" cy="52578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9610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9606"/>
            <a:ext cx="9144000" cy="756000"/>
          </a:xfr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vert="horz" lIns="0" tIns="0" rIns="0" bIns="0" rtlCol="0" anchor="ctr" anchorCtr="0">
            <a:noAutofit/>
          </a:bodyPr>
          <a:lstStyle/>
          <a:p>
            <a:pPr marL="185738"/>
            <a:r>
              <a:rPr lang="fr-FR" b="1" dirty="0">
                <a:solidFill>
                  <a:schemeClr val="tx2"/>
                </a:solidFill>
                <a:ea typeface="Verdana" panose="020B0604030504040204" pitchFamily="34" charset="0"/>
              </a:rPr>
              <a:t>Une fois les adresses modifiées, que se passe-t-il 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8775" y="1313762"/>
            <a:ext cx="8426450" cy="3267366"/>
          </a:xfrm>
        </p:spPr>
        <p:txBody>
          <a:bodyPr anchor="ctr"/>
          <a:lstStyle/>
          <a:p>
            <a:pPr marL="503437" indent="-285750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FC000"/>
                </a:solidFill>
                <a:latin typeface="Montserrat" panose="00000500000000000000" pitchFamily="2" charset="0"/>
              </a:rPr>
              <a:t>Signalez votre modification d’adresse à tous vos interlocuteurs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:  </a:t>
            </a:r>
          </a:p>
          <a:p>
            <a:pPr marL="746126" lvl="1">
              <a:spcAft>
                <a:spcPts val="225"/>
              </a:spcAft>
              <a:buClr>
                <a:srgbClr val="FFC000"/>
              </a:buClr>
              <a:buSzPct val="150000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CPAM, CAF, électricité, gaz, etc.. .</a:t>
            </a:r>
          </a:p>
          <a:p>
            <a:pPr marL="503437" indent="-285750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503437" indent="-285750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FC000"/>
                </a:solidFill>
                <a:latin typeface="Montserrat" panose="00000500000000000000" pitchFamily="2" charset="0"/>
              </a:rPr>
              <a:t>Modifiez votre certificat d’immatriculation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: </a:t>
            </a:r>
          </a:p>
          <a:p>
            <a:pPr marL="746126" lvl="1">
              <a:spcAft>
                <a:spcPts val="225"/>
              </a:spcAft>
              <a:buClr>
                <a:srgbClr val="FFC000"/>
              </a:buClr>
              <a:buSzPct val="150000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La mise à jour est obligatoire et doit être réalisée dans le mois suivant la modification d’adresse. </a:t>
            </a:r>
          </a:p>
          <a:p>
            <a:pPr marL="746126" lvl="1">
              <a:spcAft>
                <a:spcPts val="225"/>
              </a:spcAft>
              <a:buClr>
                <a:srgbClr val="FFC000"/>
              </a:buClr>
              <a:buSzPct val="150000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Une dérogation est accordée à titre exceptionnel, dans le cas d’une fusion de communes(1), lorsque la commune nouvelle entraîne des changements de dénomination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</a:t>
            </a:r>
          </a:p>
          <a:p>
            <a:pPr marL="503437" indent="-285750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503437" indent="-285750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FC000"/>
                </a:solidFill>
                <a:latin typeface="Montserrat" panose="00000500000000000000" pitchFamily="2" charset="0"/>
              </a:rPr>
              <a:t>Vos papiers d’identité restent valides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: </a:t>
            </a:r>
          </a:p>
          <a:p>
            <a:pPr marL="746126" lvl="1">
              <a:spcAft>
                <a:spcPts val="225"/>
              </a:spcAft>
              <a:buClr>
                <a:srgbClr val="FFC000"/>
              </a:buClr>
              <a:buSzPct val="150000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Carte d’identité, passeport et permis de conduire sont toujours valides avec l’ancienne adresse.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B233-8365-4B4A-AC51-34F72A3BF8DD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5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0B1695-EC50-5C51-1D8F-7E03B9F9AE32}"/>
              </a:ext>
            </a:extLst>
          </p:cNvPr>
          <p:cNvSpPr/>
          <p:nvPr/>
        </p:nvSpPr>
        <p:spPr>
          <a:xfrm>
            <a:off x="-756592" y="5229200"/>
            <a:ext cx="10665568" cy="1952600"/>
          </a:xfrm>
          <a:prstGeom prst="rect">
            <a:avLst/>
          </a:prstGeom>
          <a:solidFill>
            <a:srgbClr val="004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86E7E6-386B-CD4C-EE6E-8411582D62DA}"/>
              </a:ext>
            </a:extLst>
          </p:cNvPr>
          <p:cNvSpPr/>
          <p:nvPr/>
        </p:nvSpPr>
        <p:spPr>
          <a:xfrm>
            <a:off x="-756592" y="3789040"/>
            <a:ext cx="10513168" cy="3240360"/>
          </a:xfrm>
          <a:prstGeom prst="rect">
            <a:avLst/>
          </a:prstGeom>
          <a:solidFill>
            <a:srgbClr val="00459D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11201" y="3632200"/>
            <a:ext cx="7287199" cy="914400"/>
          </a:xfrm>
        </p:spPr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Concrètement, à Massoins…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>
                <a:solidFill>
                  <a:srgbClr val="009CBD">
                    <a:alpha val="0"/>
                  </a:srgbClr>
                </a:solidFill>
              </a:rPr>
              <a:t>Titre de la présentation (menu "Insertion / En-tête et pied de page")</a:t>
            </a:r>
            <a:endParaRPr lang="fr-FR" dirty="0">
              <a:solidFill>
                <a:srgbClr val="009CBD">
                  <a:alpha val="0"/>
                </a:srgb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009CBD">
                    <a:alpha val="0"/>
                  </a:srgbClr>
                </a:solidFill>
              </a:rPr>
              <a:pPr/>
              <a:t>11</a:t>
            </a:fld>
            <a:endParaRPr lang="fr-FR" dirty="0">
              <a:solidFill>
                <a:srgbClr val="009CBD">
                  <a:alpha val="0"/>
                </a:srgbClr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691208" y="4736480"/>
            <a:ext cx="6689104" cy="433040"/>
          </a:xfrm>
          <a:prstGeom prst="round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latin typeface="+mj-lt"/>
              </a:rPr>
              <a:t>Réunion citoyenne : Dénomination &amp; Numérotation des voies</a:t>
            </a:r>
          </a:p>
        </p:txBody>
      </p:sp>
      <p:sp>
        <p:nvSpPr>
          <p:cNvPr id="13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719998" y="6284280"/>
            <a:ext cx="7020000" cy="288000"/>
          </a:xfrm>
        </p:spPr>
        <p:txBody>
          <a:bodyPr/>
          <a:lstStyle/>
          <a:p>
            <a:fld id="{0F2C24F1-3CB3-4E9B-BAEB-D9392DBF7174}" type="datetime1">
              <a:rPr lang="fr-FR" smtClean="0">
                <a:solidFill>
                  <a:prstClr val="white"/>
                </a:solidFill>
              </a:rPr>
              <a:t>17/02/2023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285" y="404664"/>
            <a:ext cx="2920182" cy="795391"/>
          </a:xfrm>
          <a:prstGeom prst="rect">
            <a:avLst/>
          </a:prstGeom>
        </p:spPr>
      </p:pic>
      <p:pic>
        <p:nvPicPr>
          <p:cNvPr id="5" name="Picture 2" descr="Massoins site officiel">
            <a:extLst>
              <a:ext uri="{FF2B5EF4-FFF2-40B4-BE49-F238E27FC236}">
                <a16:creationId xmlns:a16="http://schemas.microsoft.com/office/drawing/2014/main" id="{84396B96-3E33-C239-3184-85C41881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5929975"/>
            <a:ext cx="2736304" cy="52578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15852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6BB69-AE6F-05CD-DC5D-793B5069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091" y="1196752"/>
            <a:ext cx="7380000" cy="4464496"/>
          </a:xfrm>
        </p:spPr>
        <p:txBody>
          <a:bodyPr/>
          <a:lstStyle/>
          <a:p>
            <a:r>
              <a:rPr lang="en-FR" sz="1600" dirty="0"/>
              <a:t>Normalisation </a:t>
            </a:r>
          </a:p>
          <a:p>
            <a:r>
              <a:rPr lang="en-FR" sz="1600" dirty="0">
                <a:solidFill>
                  <a:schemeClr val="bg2"/>
                </a:solidFill>
              </a:rPr>
              <a:t>	</a:t>
            </a:r>
            <a:r>
              <a:rPr lang="en-FR" sz="1600" dirty="0">
                <a:solidFill>
                  <a:schemeClr val="bg2"/>
                </a:solidFill>
                <a:latin typeface="+mn-lt"/>
              </a:rPr>
              <a:t>type de voie </a:t>
            </a:r>
            <a:r>
              <a:rPr lang="en-FR" sz="1600" dirty="0">
                <a:latin typeface="+mn-lt"/>
              </a:rPr>
              <a:t>et </a:t>
            </a:r>
            <a:r>
              <a:rPr lang="en-FR" sz="1600" dirty="0">
                <a:solidFill>
                  <a:schemeClr val="accent2"/>
                </a:solidFill>
                <a:latin typeface="+mn-lt"/>
              </a:rPr>
              <a:t>nom de voie</a:t>
            </a:r>
            <a:r>
              <a:rPr lang="en-FR" sz="1600" dirty="0">
                <a:latin typeface="+mn-lt"/>
              </a:rPr>
              <a:t> </a:t>
            </a:r>
          </a:p>
          <a:p>
            <a:endParaRPr lang="en-FR" sz="1600" dirty="0"/>
          </a:p>
          <a:p>
            <a:r>
              <a:rPr lang="en-FR" sz="1600" dirty="0"/>
              <a:t>Conservation des noms historiques</a:t>
            </a:r>
          </a:p>
          <a:p>
            <a:endParaRPr lang="en-FR" sz="1600" dirty="0"/>
          </a:p>
          <a:p>
            <a:r>
              <a:rPr lang="en-FR" sz="1600" dirty="0"/>
              <a:t>	</a:t>
            </a:r>
            <a:r>
              <a:rPr lang="en-FR" sz="1600" dirty="0">
                <a:latin typeface="+mn-lt"/>
              </a:rPr>
              <a:t>La carrièro -&gt; </a:t>
            </a:r>
            <a:r>
              <a:rPr lang="en-FR" sz="1600" dirty="0">
                <a:solidFill>
                  <a:schemeClr val="bg2"/>
                </a:solidFill>
                <a:latin typeface="+mn-lt"/>
              </a:rPr>
              <a:t>Carrièro</a:t>
            </a:r>
            <a:r>
              <a:rPr lang="en-FR" sz="1600" dirty="0">
                <a:latin typeface="+mn-lt"/>
              </a:rPr>
              <a:t> </a:t>
            </a:r>
            <a:r>
              <a:rPr lang="en-FR" sz="1600" dirty="0">
                <a:solidFill>
                  <a:schemeClr val="accent2"/>
                </a:solidFill>
                <a:latin typeface="+mn-lt"/>
              </a:rPr>
              <a:t>Principalo</a:t>
            </a:r>
          </a:p>
          <a:p>
            <a:r>
              <a:rPr lang="en-FR" sz="1600" dirty="0">
                <a:solidFill>
                  <a:schemeClr val="accent2"/>
                </a:solidFill>
                <a:latin typeface="+mn-lt"/>
              </a:rPr>
              <a:t>	</a:t>
            </a:r>
            <a:r>
              <a:rPr lang="en-FR" sz="1600" dirty="0">
                <a:latin typeface="+mn-lt"/>
              </a:rPr>
              <a:t>Le Valat -&gt; </a:t>
            </a:r>
            <a:r>
              <a:rPr lang="en-FR" sz="1600" dirty="0">
                <a:solidFill>
                  <a:schemeClr val="bg2"/>
                </a:solidFill>
                <a:latin typeface="+mn-lt"/>
              </a:rPr>
              <a:t>Plaço</a:t>
            </a:r>
            <a:r>
              <a:rPr lang="en-FR" sz="1600" dirty="0">
                <a:solidFill>
                  <a:schemeClr val="accent2"/>
                </a:solidFill>
                <a:latin typeface="+mn-lt"/>
              </a:rPr>
              <a:t> dóu Valat</a:t>
            </a:r>
          </a:p>
          <a:p>
            <a:endParaRPr lang="en-FR" sz="1600" dirty="0">
              <a:solidFill>
                <a:schemeClr val="accent2"/>
              </a:solidFill>
            </a:endParaRPr>
          </a:p>
          <a:p>
            <a:endParaRPr lang="en-FR" sz="1600" dirty="0">
              <a:solidFill>
                <a:schemeClr val="accent2"/>
              </a:solidFill>
            </a:endParaRPr>
          </a:p>
          <a:p>
            <a:r>
              <a:rPr lang="en-FR" sz="1600" dirty="0"/>
              <a:t>Création de noms de voie</a:t>
            </a:r>
          </a:p>
          <a:p>
            <a:endParaRPr lang="en-FR" sz="1600" dirty="0"/>
          </a:p>
          <a:p>
            <a:r>
              <a:rPr lang="en-FR" sz="1600" dirty="0">
                <a:solidFill>
                  <a:schemeClr val="accent2"/>
                </a:solidFill>
              </a:rPr>
              <a:t>	</a:t>
            </a:r>
            <a:r>
              <a:rPr lang="en-FR" sz="1600" dirty="0">
                <a:solidFill>
                  <a:schemeClr val="bg2"/>
                </a:solidFill>
                <a:latin typeface="+mn-lt"/>
              </a:rPr>
              <a:t>Boulivar</a:t>
            </a:r>
            <a:r>
              <a:rPr lang="en-FR" sz="1600" dirty="0">
                <a:solidFill>
                  <a:schemeClr val="accent2"/>
                </a:solidFill>
                <a:latin typeface="+mn-lt"/>
              </a:rPr>
              <a:t> dóu Levant</a:t>
            </a:r>
          </a:p>
          <a:p>
            <a:r>
              <a:rPr lang="en-FR" sz="1600" dirty="0">
                <a:solidFill>
                  <a:schemeClr val="accent2"/>
                </a:solidFill>
                <a:latin typeface="+mn-lt"/>
              </a:rPr>
              <a:t>	</a:t>
            </a:r>
            <a:r>
              <a:rPr lang="en-FR" sz="1600" dirty="0">
                <a:solidFill>
                  <a:schemeClr val="bg2"/>
                </a:solidFill>
                <a:latin typeface="+mn-lt"/>
              </a:rPr>
              <a:t>Camin</a:t>
            </a:r>
            <a:r>
              <a:rPr lang="en-FR" sz="1600" dirty="0">
                <a:solidFill>
                  <a:schemeClr val="accent2"/>
                </a:solidFill>
                <a:latin typeface="+mn-lt"/>
              </a:rPr>
              <a:t> dei Jardin</a:t>
            </a:r>
          </a:p>
          <a:p>
            <a:endParaRPr lang="en-FR" sz="1600" dirty="0">
              <a:solidFill>
                <a:schemeClr val="accent2"/>
              </a:solidFill>
            </a:endParaRPr>
          </a:p>
          <a:p>
            <a:endParaRPr lang="en-FR" sz="1600" dirty="0"/>
          </a:p>
          <a:p>
            <a:r>
              <a:rPr lang="en-FR" sz="1600" dirty="0"/>
              <a:t>Pas de changement pour les voies sans habitation ni bâtiment public</a:t>
            </a:r>
          </a:p>
          <a:p>
            <a:endParaRPr lang="en-FR" sz="1600" dirty="0"/>
          </a:p>
          <a:p>
            <a:r>
              <a:rPr lang="en-FR" sz="1600" dirty="0"/>
              <a:t>	</a:t>
            </a:r>
            <a:r>
              <a:rPr lang="en-FR" sz="1600" dirty="0">
                <a:latin typeface="+mn-lt"/>
              </a:rPr>
              <a:t>Pountis</a:t>
            </a:r>
          </a:p>
          <a:p>
            <a:r>
              <a:rPr lang="en-FR" sz="1600" dirty="0">
                <a:latin typeface="+mn-lt"/>
              </a:rPr>
              <a:t>	</a:t>
            </a:r>
            <a:r>
              <a:rPr lang="en-US" sz="1600" dirty="0" err="1">
                <a:latin typeface="+mn-lt"/>
              </a:rPr>
              <a:t>Sentiers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	</a:t>
            </a:r>
            <a:r>
              <a:rPr lang="en-US" sz="1600" dirty="0" err="1">
                <a:latin typeface="+mn-lt"/>
              </a:rPr>
              <a:t>Voies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privées</a:t>
            </a:r>
            <a:endParaRPr lang="en-US" sz="1600" dirty="0">
              <a:latin typeface="+mn-lt"/>
            </a:endParaRPr>
          </a:p>
          <a:p>
            <a:r>
              <a:rPr lang="en-US" sz="1600" dirty="0"/>
              <a:t>	…</a:t>
            </a:r>
            <a:endParaRPr lang="en-FR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EF9EA-1B07-99D4-A215-AB5141E0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0458-3E4C-EE4D-A863-A544744B3DD8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9AE8E1-2BD5-EFF4-C16F-9F3E731C8D83}"/>
              </a:ext>
            </a:extLst>
          </p:cNvPr>
          <p:cNvSpPr txBox="1">
            <a:spLocks/>
          </p:cNvSpPr>
          <p:nvPr/>
        </p:nvSpPr>
        <p:spPr bwMode="gray">
          <a:xfrm>
            <a:off x="0" y="109606"/>
            <a:ext cx="9144000" cy="756000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 baseline="0">
                <a:solidFill>
                  <a:srgbClr val="7264A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5738" fontAlgn="auto">
              <a:spcAft>
                <a:spcPts val="0"/>
              </a:spcAft>
            </a:pPr>
            <a:r>
              <a:rPr lang="fr-FR" b="1" dirty="0">
                <a:solidFill>
                  <a:schemeClr val="tx2"/>
                </a:solidFill>
                <a:ea typeface="Verdana" panose="020B0604030504040204" pitchFamily="34" charset="0"/>
              </a:rPr>
              <a:t>Nouvelles dénominations des voies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3C0249-5488-4211-2463-46BCB67138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593" y="1052736"/>
            <a:ext cx="466415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4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698F9F-F8C4-524B-A042-F4E3457685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57318"/>
            <a:ext cx="7345169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8DF41-8629-BF40-95B1-E88459F1F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6805" y="1804411"/>
            <a:ext cx="1596166" cy="466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FR" sz="1350" dirty="0">
                <a:solidFill>
                  <a:srgbClr val="FF0000"/>
                </a:solidFill>
                <a:latin typeface="Avenir Book" panose="02000503020000020003" pitchFamily="2" charset="0"/>
              </a:rPr>
              <a:t>Voies privées hors adressage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C106B-BAE9-9843-BA37-C4C119E6AEB8}"/>
              </a:ext>
            </a:extLst>
          </p:cNvPr>
          <p:cNvSpPr txBox="1"/>
          <p:nvPr/>
        </p:nvSpPr>
        <p:spPr>
          <a:xfrm>
            <a:off x="1384720" y="1749516"/>
            <a:ext cx="1747851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R</a:t>
            </a:r>
            <a:r>
              <a:rPr lang="en-FR" sz="1600" dirty="0"/>
              <a:t>oute de la Salette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949F2D-D81A-0543-A87B-1264672B5274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1746145" y="2088070"/>
            <a:ext cx="512501" cy="368983"/>
          </a:xfrm>
          <a:prstGeom prst="straightConnector1">
            <a:avLst/>
          </a:prstGeom>
          <a:ln w="63500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7FDAA68-7542-8946-AFE8-3CBF67FFD06D}"/>
              </a:ext>
            </a:extLst>
          </p:cNvPr>
          <p:cNvSpPr txBox="1"/>
          <p:nvPr/>
        </p:nvSpPr>
        <p:spPr>
          <a:xfrm>
            <a:off x="869630" y="4433120"/>
            <a:ext cx="208884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R</a:t>
            </a:r>
            <a:r>
              <a:rPr lang="en-FR" sz="1600" dirty="0"/>
              <a:t>oute de Ciamp du Var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A1C0FE-78D2-BE43-A3F9-DE2C13BE3B65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958472" y="4602397"/>
            <a:ext cx="724371" cy="449003"/>
          </a:xfrm>
          <a:prstGeom prst="straightConnector1">
            <a:avLst/>
          </a:prstGeom>
          <a:ln w="63500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D088F3D-A98A-B143-BA0D-32F4E8D0DDDB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958472" y="3542825"/>
            <a:ext cx="722425" cy="1059572"/>
          </a:xfrm>
          <a:prstGeom prst="straightConnector1">
            <a:avLst/>
          </a:prstGeom>
          <a:ln w="63500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81F509A-F819-764A-86A0-12924069E60D}"/>
              </a:ext>
            </a:extLst>
          </p:cNvPr>
          <p:cNvSpPr txBox="1"/>
          <p:nvPr/>
        </p:nvSpPr>
        <p:spPr>
          <a:xfrm>
            <a:off x="5216668" y="3911671"/>
            <a:ext cx="144623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Camin</a:t>
            </a:r>
            <a:r>
              <a:rPr lang="en-US" sz="1600" dirty="0"/>
              <a:t> Li </a:t>
            </a:r>
            <a:r>
              <a:rPr lang="en-FR" sz="1600" dirty="0"/>
              <a:t>Vignal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FDD63DC-C0D5-FE4C-A0A0-CCAE01430126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3781443" y="4080948"/>
            <a:ext cx="1435225" cy="161828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64F5C5F-1D7E-D34D-A160-791AB3C9B917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4994680" y="3542825"/>
            <a:ext cx="221988" cy="538123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2A0CB53-271D-2248-8FED-19C959AA0A7A}"/>
              </a:ext>
            </a:extLst>
          </p:cNvPr>
          <p:cNvSpPr txBox="1"/>
          <p:nvPr/>
        </p:nvSpPr>
        <p:spPr>
          <a:xfrm>
            <a:off x="4653635" y="1200322"/>
            <a:ext cx="1867563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R</a:t>
            </a:r>
            <a:r>
              <a:rPr lang="en-FR" sz="1600" dirty="0"/>
              <a:t>oute de Tournefort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518C455-2C28-5641-8DD6-FA6B273DC0A4}"/>
              </a:ext>
            </a:extLst>
          </p:cNvPr>
          <p:cNvCxnSpPr>
            <a:cxnSpLocks/>
            <a:stCxn id="30" idx="2"/>
          </p:cNvCxnSpPr>
          <p:nvPr/>
        </p:nvCxnSpPr>
        <p:spPr>
          <a:xfrm flipV="1">
            <a:off x="5587417" y="1448461"/>
            <a:ext cx="1159646" cy="90415"/>
          </a:xfrm>
          <a:prstGeom prst="straightConnector1">
            <a:avLst/>
          </a:prstGeom>
          <a:ln w="63500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037F29C-5DFB-0249-90A9-337A56AC7BA7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4653636" y="1538876"/>
            <a:ext cx="933781" cy="1308336"/>
          </a:xfrm>
          <a:prstGeom prst="straightConnector1">
            <a:avLst/>
          </a:prstGeom>
          <a:ln w="63500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7775641-F435-D542-83CD-22E74A93D1B9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4353027" y="3050102"/>
            <a:ext cx="260035" cy="353662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92BF514-6D85-D846-9FB3-CCC92DA643F0}"/>
              </a:ext>
            </a:extLst>
          </p:cNvPr>
          <p:cNvSpPr txBox="1"/>
          <p:nvPr/>
        </p:nvSpPr>
        <p:spPr>
          <a:xfrm>
            <a:off x="3476271" y="1553984"/>
            <a:ext cx="153638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Camin dei jardin</a:t>
            </a:r>
            <a:endParaRPr lang="en-FR" sz="1600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2E7F57B-10A1-A247-8AC4-23E162131310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4244463" y="1892538"/>
            <a:ext cx="245902" cy="663314"/>
          </a:xfrm>
          <a:prstGeom prst="straightConnector1">
            <a:avLst/>
          </a:prstGeom>
          <a:ln w="635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D9294E4-153C-054E-A3D1-BA135EC7D39B}"/>
                  </a:ext>
                </a:extLst>
              </p14:cNvPr>
              <p14:cNvContentPartPr/>
              <p14:nvPr/>
            </p14:nvContentPartPr>
            <p14:xfrm>
              <a:off x="3156443" y="4828140"/>
              <a:ext cx="544050" cy="3061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D9294E4-153C-054E-A3D1-BA135EC7D3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7442" y="4819145"/>
                <a:ext cx="561693" cy="323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47EDF2F-D224-124C-B226-0CA1230960CE}"/>
                  </a:ext>
                </a:extLst>
              </p14:cNvPr>
              <p14:cNvContentPartPr/>
              <p14:nvPr/>
            </p14:nvContentPartPr>
            <p14:xfrm>
              <a:off x="4070663" y="3889890"/>
              <a:ext cx="93150" cy="10557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47EDF2F-D224-124C-B226-0CA1230960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1672" y="3880913"/>
                <a:ext cx="110773" cy="123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ED826AE7-87F2-CE41-98AF-0A5D19D5B833}"/>
                  </a:ext>
                </a:extLst>
              </p14:cNvPr>
              <p14:cNvContentPartPr/>
              <p14:nvPr/>
            </p14:nvContentPartPr>
            <p14:xfrm>
              <a:off x="4023413" y="3596400"/>
              <a:ext cx="331830" cy="14391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ED826AE7-87F2-CE41-98AF-0A5D19D5B8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14415" y="3587406"/>
                <a:ext cx="349465" cy="161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319295B-2FEA-8D4D-A8AE-154EEF0F0199}"/>
                  </a:ext>
                </a:extLst>
              </p14:cNvPr>
              <p14:cNvContentPartPr/>
              <p14:nvPr/>
            </p14:nvContentPartPr>
            <p14:xfrm>
              <a:off x="4064453" y="3731940"/>
              <a:ext cx="122310" cy="8559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319295B-2FEA-8D4D-A8AE-154EEF0F019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55460" y="3722949"/>
                <a:ext cx="139937" cy="1032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FA55A6F-D1CC-C544-8F98-5A05587EC444}"/>
                  </a:ext>
                </a:extLst>
              </p14:cNvPr>
              <p14:cNvContentPartPr/>
              <p14:nvPr/>
            </p14:nvContentPartPr>
            <p14:xfrm>
              <a:off x="6497153" y="857250"/>
              <a:ext cx="461160" cy="8699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FA55A6F-D1CC-C544-8F98-5A05587EC44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88153" y="848252"/>
                <a:ext cx="478800" cy="887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20738AF-6D56-FA48-BF79-A75883D8BEC0}"/>
                  </a:ext>
                </a:extLst>
              </p14:cNvPr>
              <p14:cNvContentPartPr/>
              <p14:nvPr/>
            </p14:nvContentPartPr>
            <p14:xfrm>
              <a:off x="4657103" y="1835460"/>
              <a:ext cx="286740" cy="13743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20738AF-6D56-FA48-BF79-A75883D8BEC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48097" y="1826466"/>
                <a:ext cx="304391" cy="1550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F1B24CB-E597-2B47-B96D-95B1005B9FBA}"/>
                  </a:ext>
                </a:extLst>
              </p14:cNvPr>
              <p14:cNvContentPartPr/>
              <p14:nvPr/>
            </p14:nvContentPartPr>
            <p14:xfrm>
              <a:off x="6979913" y="1804410"/>
              <a:ext cx="27270" cy="259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F1B24CB-E597-2B47-B96D-95B1005B9FB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70943" y="1795410"/>
                <a:ext cx="44852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C8040A-614A-BC40-9F6A-1884542ACB05}"/>
                  </a:ext>
                </a:extLst>
              </p14:cNvPr>
              <p14:cNvContentPartPr/>
              <p14:nvPr/>
            </p14:nvContentPartPr>
            <p14:xfrm>
              <a:off x="1687373" y="3253770"/>
              <a:ext cx="316170" cy="41715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C8040A-614A-BC40-9F6A-1884542ACB0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78370" y="3244772"/>
                <a:ext cx="333815" cy="434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E2B7827-8C71-5649-A472-88D45912010E}"/>
                  </a:ext>
                </a:extLst>
              </p14:cNvPr>
              <p14:cNvContentPartPr/>
              <p14:nvPr/>
            </p14:nvContentPartPr>
            <p14:xfrm>
              <a:off x="2842973" y="3629340"/>
              <a:ext cx="77490" cy="2138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E2B7827-8C71-5649-A472-88D45912010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34004" y="3620340"/>
                <a:ext cx="95069" cy="23148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2" descr="Massoins site officiel">
            <a:extLst>
              <a:ext uri="{FF2B5EF4-FFF2-40B4-BE49-F238E27FC236}">
                <a16:creationId xmlns:a16="http://schemas.microsoft.com/office/drawing/2014/main" id="{4290C08C-EDF2-0E4A-8002-20C0CC48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3375" y="895403"/>
            <a:ext cx="1569596" cy="3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2609DE-E4AF-E64D-9EC2-A1188F5C993E}"/>
              </a:ext>
            </a:extLst>
          </p:cNvPr>
          <p:cNvSpPr txBox="1"/>
          <p:nvPr/>
        </p:nvSpPr>
        <p:spPr>
          <a:xfrm>
            <a:off x="7359851" y="2712263"/>
            <a:ext cx="1681871" cy="30008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FR" sz="1350" dirty="0"/>
              <a:t>Voie Départementale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77FB70-0D1A-C84C-8B8B-E48FDDF37F01}"/>
              </a:ext>
            </a:extLst>
          </p:cNvPr>
          <p:cNvSpPr txBox="1"/>
          <p:nvPr/>
        </p:nvSpPr>
        <p:spPr>
          <a:xfrm>
            <a:off x="7372457" y="2307012"/>
            <a:ext cx="1650514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FR" sz="1350" dirty="0"/>
              <a:t>Voie Communale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AF20E6-BD96-7E44-82E0-35E6D53C7F95}"/>
              </a:ext>
            </a:extLst>
          </p:cNvPr>
          <p:cNvSpPr txBox="1"/>
          <p:nvPr/>
        </p:nvSpPr>
        <p:spPr>
          <a:xfrm>
            <a:off x="3070148" y="2140430"/>
            <a:ext cx="1182593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R</a:t>
            </a:r>
            <a:r>
              <a:rPr lang="en-FR" sz="1600" dirty="0"/>
              <a:t>oute de San Bastian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C5AFCF1-3316-F44D-96D6-1F6A7FCB9C6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2258646" y="2088070"/>
            <a:ext cx="1432046" cy="1315694"/>
          </a:xfrm>
          <a:prstGeom prst="straightConnector1">
            <a:avLst/>
          </a:prstGeom>
          <a:ln w="63500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EFEAF8C-1BAF-3943-9C45-4B811B88C5C3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3661445" y="2725205"/>
            <a:ext cx="33730" cy="640461"/>
          </a:xfrm>
          <a:prstGeom prst="straightConnector1">
            <a:avLst/>
          </a:prstGeom>
          <a:ln w="63500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0B8145-3662-0AB1-1767-0427DFC9072C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3661445" y="2725205"/>
            <a:ext cx="910555" cy="121442"/>
          </a:xfrm>
          <a:prstGeom prst="straightConnector1">
            <a:avLst/>
          </a:prstGeom>
          <a:ln w="63500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716EBE2-196A-714D-96B0-6A3267F92FEA}"/>
              </a:ext>
            </a:extLst>
          </p:cNvPr>
          <p:cNvSpPr txBox="1"/>
          <p:nvPr/>
        </p:nvSpPr>
        <p:spPr>
          <a:xfrm>
            <a:off x="3957594" y="3403764"/>
            <a:ext cx="131093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FR" sz="1600" dirty="0"/>
              <a:t>Camin la Para</a:t>
            </a:r>
          </a:p>
        </p:txBody>
      </p:sp>
    </p:spTree>
    <p:extLst>
      <p:ext uri="{BB962C8B-B14F-4D97-AF65-F5344CB8AC3E}">
        <p14:creationId xmlns:p14="http://schemas.microsoft.com/office/powerpoint/2010/main" val="1841801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953B63-2891-C241-A74D-04DBC906A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032" y="869497"/>
            <a:ext cx="3603336" cy="5131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A5A46C-AF1E-D24A-BEF4-674D1AA38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332" y="869497"/>
            <a:ext cx="3603336" cy="5131253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C123F12-3230-084C-9A0F-C87F1CAA89F0}"/>
              </a:ext>
            </a:extLst>
          </p:cNvPr>
          <p:cNvSpPr/>
          <p:nvPr/>
        </p:nvSpPr>
        <p:spPr>
          <a:xfrm>
            <a:off x="3269338" y="925830"/>
            <a:ext cx="708303" cy="1791653"/>
          </a:xfrm>
          <a:custGeom>
            <a:avLst/>
            <a:gdLst>
              <a:gd name="connsiteX0" fmla="*/ 70195 w 733135"/>
              <a:gd name="connsiteY0" fmla="*/ 0 h 1725930"/>
              <a:gd name="connsiteX1" fmla="*/ 13045 w 733135"/>
              <a:gd name="connsiteY1" fmla="*/ 365760 h 1725930"/>
              <a:gd name="connsiteX2" fmla="*/ 13045 w 733135"/>
              <a:gd name="connsiteY2" fmla="*/ 548640 h 1725930"/>
              <a:gd name="connsiteX3" fmla="*/ 70195 w 733135"/>
              <a:gd name="connsiteY3" fmla="*/ 674370 h 1725930"/>
              <a:gd name="connsiteX4" fmla="*/ 733135 w 733135"/>
              <a:gd name="connsiteY4" fmla="*/ 1725930 h 1725930"/>
              <a:gd name="connsiteX0" fmla="*/ 70195 w 950305"/>
              <a:gd name="connsiteY0" fmla="*/ 0 h 2388870"/>
              <a:gd name="connsiteX1" fmla="*/ 13045 w 950305"/>
              <a:gd name="connsiteY1" fmla="*/ 365760 h 2388870"/>
              <a:gd name="connsiteX2" fmla="*/ 13045 w 950305"/>
              <a:gd name="connsiteY2" fmla="*/ 548640 h 2388870"/>
              <a:gd name="connsiteX3" fmla="*/ 70195 w 950305"/>
              <a:gd name="connsiteY3" fmla="*/ 674370 h 2388870"/>
              <a:gd name="connsiteX4" fmla="*/ 950305 w 950305"/>
              <a:gd name="connsiteY4" fmla="*/ 2388870 h 2388870"/>
              <a:gd name="connsiteX0" fmla="*/ 64294 w 944404"/>
              <a:gd name="connsiteY0" fmla="*/ 0 h 2388870"/>
              <a:gd name="connsiteX1" fmla="*/ 7144 w 944404"/>
              <a:gd name="connsiteY1" fmla="*/ 365760 h 2388870"/>
              <a:gd name="connsiteX2" fmla="*/ 7144 w 944404"/>
              <a:gd name="connsiteY2" fmla="*/ 548640 h 2388870"/>
              <a:gd name="connsiteX3" fmla="*/ 64294 w 944404"/>
              <a:gd name="connsiteY3" fmla="*/ 674370 h 2388870"/>
              <a:gd name="connsiteX4" fmla="*/ 567214 w 944404"/>
              <a:gd name="connsiteY4" fmla="*/ 1657350 h 2388870"/>
              <a:gd name="connsiteX5" fmla="*/ 944404 w 944404"/>
              <a:gd name="connsiteY5" fmla="*/ 2388870 h 2388870"/>
              <a:gd name="connsiteX0" fmla="*/ 64294 w 944404"/>
              <a:gd name="connsiteY0" fmla="*/ 0 h 2388870"/>
              <a:gd name="connsiteX1" fmla="*/ 7144 w 944404"/>
              <a:gd name="connsiteY1" fmla="*/ 365760 h 2388870"/>
              <a:gd name="connsiteX2" fmla="*/ 7144 w 944404"/>
              <a:gd name="connsiteY2" fmla="*/ 548640 h 2388870"/>
              <a:gd name="connsiteX3" fmla="*/ 64294 w 944404"/>
              <a:gd name="connsiteY3" fmla="*/ 674370 h 2388870"/>
              <a:gd name="connsiteX4" fmla="*/ 704374 w 944404"/>
              <a:gd name="connsiteY4" fmla="*/ 1703070 h 2388870"/>
              <a:gd name="connsiteX5" fmla="*/ 944404 w 944404"/>
              <a:gd name="connsiteY5" fmla="*/ 2388870 h 238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4404" h="2388870">
                <a:moveTo>
                  <a:pt x="64294" y="0"/>
                </a:moveTo>
                <a:cubicBezTo>
                  <a:pt x="40481" y="137160"/>
                  <a:pt x="16669" y="274320"/>
                  <a:pt x="7144" y="365760"/>
                </a:cubicBezTo>
                <a:cubicBezTo>
                  <a:pt x="-2381" y="457200"/>
                  <a:pt x="-2381" y="497205"/>
                  <a:pt x="7144" y="548640"/>
                </a:cubicBezTo>
                <a:cubicBezTo>
                  <a:pt x="16669" y="600075"/>
                  <a:pt x="-29051" y="489585"/>
                  <a:pt x="64294" y="674370"/>
                </a:cubicBezTo>
                <a:cubicBezTo>
                  <a:pt x="157639" y="859155"/>
                  <a:pt x="557689" y="1417320"/>
                  <a:pt x="704374" y="1703070"/>
                </a:cubicBezTo>
                <a:lnTo>
                  <a:pt x="944404" y="2388870"/>
                </a:lnTo>
              </a:path>
            </a:pathLst>
          </a:cu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57F311F4-AAA0-EF4A-86F0-E4C4A872A690}"/>
              </a:ext>
            </a:extLst>
          </p:cNvPr>
          <p:cNvSpPr/>
          <p:nvPr/>
        </p:nvSpPr>
        <p:spPr>
          <a:xfrm>
            <a:off x="1393281" y="1971922"/>
            <a:ext cx="1230733" cy="533400"/>
          </a:xfrm>
          <a:prstGeom prst="borderCallout1">
            <a:avLst>
              <a:gd name="adj1" fmla="val 45281"/>
              <a:gd name="adj2" fmla="val 106111"/>
              <a:gd name="adj3" fmla="val -18971"/>
              <a:gd name="adj4" fmla="val 198175"/>
            </a:avLst>
          </a:prstGeom>
          <a:solidFill>
            <a:schemeClr val="accent1"/>
          </a:solidFill>
          <a:ln w="28575">
            <a:solidFill>
              <a:schemeClr val="accent1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350" dirty="0"/>
              <a:t>Carrièro Principalo</a:t>
            </a:r>
          </a:p>
        </p:txBody>
      </p:sp>
      <p:sp>
        <p:nvSpPr>
          <p:cNvPr id="4" name="Line Callout 1 3">
            <a:extLst>
              <a:ext uri="{FF2B5EF4-FFF2-40B4-BE49-F238E27FC236}">
                <a16:creationId xmlns:a16="http://schemas.microsoft.com/office/drawing/2014/main" id="{9BC0D14D-CA8F-6F42-882D-67580F9CEEBB}"/>
              </a:ext>
            </a:extLst>
          </p:cNvPr>
          <p:cNvSpPr/>
          <p:nvPr/>
        </p:nvSpPr>
        <p:spPr>
          <a:xfrm>
            <a:off x="1294309" y="3839936"/>
            <a:ext cx="979715" cy="593272"/>
          </a:xfrm>
          <a:prstGeom prst="borderCallout1">
            <a:avLst>
              <a:gd name="adj1" fmla="val 45281"/>
              <a:gd name="adj2" fmla="val 106111"/>
              <a:gd name="adj3" fmla="val 19805"/>
              <a:gd name="adj4" fmla="val 210397"/>
            </a:avLst>
          </a:prstGeom>
          <a:solidFill>
            <a:srgbClr val="7030A0"/>
          </a:solidFill>
          <a:ln w="28575">
            <a:solidFill>
              <a:srgbClr val="7030A0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350" dirty="0"/>
              <a:t>Carrièro dóu Fournet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259E716-4BA0-A54C-B6C4-C16CC2C12803}"/>
              </a:ext>
            </a:extLst>
          </p:cNvPr>
          <p:cNvSpPr/>
          <p:nvPr/>
        </p:nvSpPr>
        <p:spPr>
          <a:xfrm>
            <a:off x="3222172" y="3328307"/>
            <a:ext cx="642257" cy="859971"/>
          </a:xfrm>
          <a:custGeom>
            <a:avLst/>
            <a:gdLst>
              <a:gd name="connsiteX0" fmla="*/ 856342 w 856342"/>
              <a:gd name="connsiteY0" fmla="*/ 0 h 1146628"/>
              <a:gd name="connsiteX1" fmla="*/ 493485 w 856342"/>
              <a:gd name="connsiteY1" fmla="*/ 537028 h 1146628"/>
              <a:gd name="connsiteX2" fmla="*/ 0 w 856342"/>
              <a:gd name="connsiteY2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6342" h="1146628">
                <a:moveTo>
                  <a:pt x="856342" y="0"/>
                </a:moveTo>
                <a:cubicBezTo>
                  <a:pt x="746275" y="172961"/>
                  <a:pt x="636209" y="345923"/>
                  <a:pt x="493485" y="537028"/>
                </a:cubicBezTo>
                <a:cubicBezTo>
                  <a:pt x="350761" y="728133"/>
                  <a:pt x="82247" y="1064380"/>
                  <a:pt x="0" y="1146628"/>
                </a:cubicBezTo>
              </a:path>
            </a:pathLst>
          </a:cu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56F990B-C66A-254F-A9E8-69EE50A85039}"/>
              </a:ext>
            </a:extLst>
          </p:cNvPr>
          <p:cNvSpPr/>
          <p:nvPr/>
        </p:nvSpPr>
        <p:spPr>
          <a:xfrm>
            <a:off x="4147457" y="3284765"/>
            <a:ext cx="849086" cy="555171"/>
          </a:xfrm>
          <a:custGeom>
            <a:avLst/>
            <a:gdLst>
              <a:gd name="connsiteX0" fmla="*/ 0 w 1203503"/>
              <a:gd name="connsiteY0" fmla="*/ 0 h 981029"/>
              <a:gd name="connsiteX1" fmla="*/ 58057 w 1203503"/>
              <a:gd name="connsiteY1" fmla="*/ 101600 h 981029"/>
              <a:gd name="connsiteX2" fmla="*/ 246743 w 1203503"/>
              <a:gd name="connsiteY2" fmla="*/ 116114 h 981029"/>
              <a:gd name="connsiteX3" fmla="*/ 972457 w 1203503"/>
              <a:gd name="connsiteY3" fmla="*/ 740228 h 981029"/>
              <a:gd name="connsiteX4" fmla="*/ 1132114 w 1203503"/>
              <a:gd name="connsiteY4" fmla="*/ 551543 h 981029"/>
              <a:gd name="connsiteX0" fmla="*/ 0 w 1196384"/>
              <a:gd name="connsiteY0" fmla="*/ 0 h 935906"/>
              <a:gd name="connsiteX1" fmla="*/ 58057 w 1196384"/>
              <a:gd name="connsiteY1" fmla="*/ 101600 h 935906"/>
              <a:gd name="connsiteX2" fmla="*/ 246743 w 1196384"/>
              <a:gd name="connsiteY2" fmla="*/ 116114 h 935906"/>
              <a:gd name="connsiteX3" fmla="*/ 972457 w 1196384"/>
              <a:gd name="connsiteY3" fmla="*/ 740228 h 935906"/>
              <a:gd name="connsiteX4" fmla="*/ 1132114 w 1196384"/>
              <a:gd name="connsiteY4" fmla="*/ 551543 h 935906"/>
              <a:gd name="connsiteX0" fmla="*/ 0 w 1132114"/>
              <a:gd name="connsiteY0" fmla="*/ 0 h 740228"/>
              <a:gd name="connsiteX1" fmla="*/ 58057 w 1132114"/>
              <a:gd name="connsiteY1" fmla="*/ 101600 h 740228"/>
              <a:gd name="connsiteX2" fmla="*/ 246743 w 1132114"/>
              <a:gd name="connsiteY2" fmla="*/ 116114 h 740228"/>
              <a:gd name="connsiteX3" fmla="*/ 972457 w 1132114"/>
              <a:gd name="connsiteY3" fmla="*/ 740228 h 740228"/>
              <a:gd name="connsiteX4" fmla="*/ 1132114 w 1132114"/>
              <a:gd name="connsiteY4" fmla="*/ 551543 h 74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14" h="740228">
                <a:moveTo>
                  <a:pt x="0" y="0"/>
                </a:moveTo>
                <a:cubicBezTo>
                  <a:pt x="8466" y="41124"/>
                  <a:pt x="16933" y="82248"/>
                  <a:pt x="58057" y="101600"/>
                </a:cubicBezTo>
                <a:cubicBezTo>
                  <a:pt x="99181" y="120952"/>
                  <a:pt x="246743" y="116114"/>
                  <a:pt x="246743" y="116114"/>
                </a:cubicBezTo>
                <a:cubicBezTo>
                  <a:pt x="399143" y="222552"/>
                  <a:pt x="972457" y="740228"/>
                  <a:pt x="972457" y="740228"/>
                </a:cubicBezTo>
                <a:cubicBezTo>
                  <a:pt x="1076476" y="653142"/>
                  <a:pt x="945847" y="820056"/>
                  <a:pt x="1132114" y="551543"/>
                </a:cubicBezTo>
              </a:path>
            </a:pathLst>
          </a:custGeom>
          <a:noFill/>
          <a:ln w="63500">
            <a:solidFill>
              <a:srgbClr val="FC65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sp>
        <p:nvSpPr>
          <p:cNvPr id="11" name="Line Callout 1 10">
            <a:extLst>
              <a:ext uri="{FF2B5EF4-FFF2-40B4-BE49-F238E27FC236}">
                <a16:creationId xmlns:a16="http://schemas.microsoft.com/office/drawing/2014/main" id="{DADF2EBE-2113-FD46-8763-5F4E07E08BC5}"/>
              </a:ext>
            </a:extLst>
          </p:cNvPr>
          <p:cNvSpPr/>
          <p:nvPr/>
        </p:nvSpPr>
        <p:spPr>
          <a:xfrm>
            <a:off x="6561765" y="3594590"/>
            <a:ext cx="1234998" cy="533400"/>
          </a:xfrm>
          <a:prstGeom prst="borderCallout1">
            <a:avLst>
              <a:gd name="adj1" fmla="val 51403"/>
              <a:gd name="adj2" fmla="val -3889"/>
              <a:gd name="adj3" fmla="val 42625"/>
              <a:gd name="adj4" fmla="val -114870"/>
            </a:avLst>
          </a:prstGeom>
          <a:solidFill>
            <a:srgbClr val="FC65E1"/>
          </a:solidFill>
          <a:ln w="28575">
            <a:solidFill>
              <a:srgbClr val="FC65E1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350" dirty="0"/>
              <a:t>Carrièro Chenebièro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9652405-C9E4-9F43-8C02-B0057E462967}"/>
              </a:ext>
            </a:extLst>
          </p:cNvPr>
          <p:cNvSpPr/>
          <p:nvPr/>
        </p:nvSpPr>
        <p:spPr>
          <a:xfrm>
            <a:off x="3581401" y="1347107"/>
            <a:ext cx="348650" cy="762000"/>
          </a:xfrm>
          <a:custGeom>
            <a:avLst/>
            <a:gdLst>
              <a:gd name="connsiteX0" fmla="*/ 391886 w 464867"/>
              <a:gd name="connsiteY0" fmla="*/ 1016000 h 1016000"/>
              <a:gd name="connsiteX1" fmla="*/ 464457 w 464867"/>
              <a:gd name="connsiteY1" fmla="*/ 943428 h 1016000"/>
              <a:gd name="connsiteX2" fmla="*/ 362857 w 464867"/>
              <a:gd name="connsiteY2" fmla="*/ 580571 h 1016000"/>
              <a:gd name="connsiteX3" fmla="*/ 0 w 464867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67" h="1016000">
                <a:moveTo>
                  <a:pt x="391886" y="1016000"/>
                </a:moveTo>
                <a:cubicBezTo>
                  <a:pt x="430590" y="1015999"/>
                  <a:pt x="469295" y="1015999"/>
                  <a:pt x="464457" y="943428"/>
                </a:cubicBezTo>
                <a:cubicBezTo>
                  <a:pt x="459619" y="870857"/>
                  <a:pt x="440266" y="737809"/>
                  <a:pt x="362857" y="580571"/>
                </a:cubicBezTo>
                <a:cubicBezTo>
                  <a:pt x="285448" y="423333"/>
                  <a:pt x="53219" y="82247"/>
                  <a:pt x="0" y="0"/>
                </a:cubicBezTo>
              </a:path>
            </a:pathLst>
          </a:cu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sp>
        <p:nvSpPr>
          <p:cNvPr id="13" name="Line Callout 1 12">
            <a:extLst>
              <a:ext uri="{FF2B5EF4-FFF2-40B4-BE49-F238E27FC236}">
                <a16:creationId xmlns:a16="http://schemas.microsoft.com/office/drawing/2014/main" id="{956C3D2B-1A13-1747-98E1-1536DCB8A4F0}"/>
              </a:ext>
            </a:extLst>
          </p:cNvPr>
          <p:cNvSpPr/>
          <p:nvPr/>
        </p:nvSpPr>
        <p:spPr>
          <a:xfrm>
            <a:off x="5252711" y="843520"/>
            <a:ext cx="1140452" cy="533400"/>
          </a:xfrm>
          <a:prstGeom prst="borderCallout1">
            <a:avLst>
              <a:gd name="adj1" fmla="val 57526"/>
              <a:gd name="adj2" fmla="val 555"/>
              <a:gd name="adj3" fmla="val 130658"/>
              <a:gd name="adj4" fmla="val -125246"/>
            </a:avLst>
          </a:prstGeom>
          <a:solidFill>
            <a:schemeClr val="accent6"/>
          </a:solidFill>
          <a:ln w="28575">
            <a:solidFill>
              <a:schemeClr val="accent6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350" dirty="0"/>
              <a:t>Carrièro dóu Coulet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3BCCE0-E999-9F4D-9D46-BF58582E7CC1}"/>
              </a:ext>
            </a:extLst>
          </p:cNvPr>
          <p:cNvSpPr/>
          <p:nvPr/>
        </p:nvSpPr>
        <p:spPr>
          <a:xfrm>
            <a:off x="3331029" y="2207078"/>
            <a:ext cx="566057" cy="827315"/>
          </a:xfrm>
          <a:custGeom>
            <a:avLst/>
            <a:gdLst>
              <a:gd name="connsiteX0" fmla="*/ 754743 w 754743"/>
              <a:gd name="connsiteY0" fmla="*/ 1103086 h 1103086"/>
              <a:gd name="connsiteX1" fmla="*/ 188686 w 754743"/>
              <a:gd name="connsiteY1" fmla="*/ 609600 h 1103086"/>
              <a:gd name="connsiteX2" fmla="*/ 101600 w 754743"/>
              <a:gd name="connsiteY2" fmla="*/ 232229 h 1103086"/>
              <a:gd name="connsiteX3" fmla="*/ 0 w 754743"/>
              <a:gd name="connsiteY3" fmla="*/ 0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743" h="1103086">
                <a:moveTo>
                  <a:pt x="754743" y="1103086"/>
                </a:moveTo>
                <a:cubicBezTo>
                  <a:pt x="526143" y="928914"/>
                  <a:pt x="297543" y="754743"/>
                  <a:pt x="188686" y="609600"/>
                </a:cubicBezTo>
                <a:cubicBezTo>
                  <a:pt x="79829" y="464457"/>
                  <a:pt x="133048" y="333829"/>
                  <a:pt x="101600" y="232229"/>
                </a:cubicBezTo>
                <a:cubicBezTo>
                  <a:pt x="70152" y="130629"/>
                  <a:pt x="72571" y="82248"/>
                  <a:pt x="0" y="0"/>
                </a:cubicBezTo>
              </a:path>
            </a:pathLst>
          </a:cu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sp>
        <p:nvSpPr>
          <p:cNvPr id="15" name="Line Callout 1 14">
            <a:extLst>
              <a:ext uri="{FF2B5EF4-FFF2-40B4-BE49-F238E27FC236}">
                <a16:creationId xmlns:a16="http://schemas.microsoft.com/office/drawing/2014/main" id="{A2EA944E-916E-4645-B01C-E1880A124A2E}"/>
              </a:ext>
            </a:extLst>
          </p:cNvPr>
          <p:cNvSpPr/>
          <p:nvPr/>
        </p:nvSpPr>
        <p:spPr>
          <a:xfrm>
            <a:off x="1403287" y="2657472"/>
            <a:ext cx="1230733" cy="533400"/>
          </a:xfrm>
          <a:prstGeom prst="borderCallout1">
            <a:avLst>
              <a:gd name="adj1" fmla="val 45281"/>
              <a:gd name="adj2" fmla="val 106111"/>
              <a:gd name="adj3" fmla="val -604"/>
              <a:gd name="adj4" fmla="val 179286"/>
            </a:avLst>
          </a:prstGeom>
          <a:solidFill>
            <a:srgbClr val="C00000"/>
          </a:solidFill>
          <a:ln w="28575">
            <a:solidFill>
              <a:srgbClr val="C00000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350" dirty="0"/>
              <a:t>Vé L’Androuno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F7EF83D-907E-E04B-8645-EB629B4E825C}"/>
              </a:ext>
            </a:extLst>
          </p:cNvPr>
          <p:cNvSpPr/>
          <p:nvPr/>
        </p:nvSpPr>
        <p:spPr>
          <a:xfrm>
            <a:off x="3993808" y="3578679"/>
            <a:ext cx="44792" cy="413657"/>
          </a:xfrm>
          <a:custGeom>
            <a:avLst/>
            <a:gdLst>
              <a:gd name="connsiteX0" fmla="*/ 1665 w 59722"/>
              <a:gd name="connsiteY0" fmla="*/ 0 h 551543"/>
              <a:gd name="connsiteX1" fmla="*/ 59722 w 59722"/>
              <a:gd name="connsiteY1" fmla="*/ 551543 h 5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722" h="551543">
                <a:moveTo>
                  <a:pt x="1665" y="0"/>
                </a:moveTo>
                <a:cubicBezTo>
                  <a:pt x="-1964" y="247952"/>
                  <a:pt x="-5592" y="495905"/>
                  <a:pt x="59722" y="551543"/>
                </a:cubicBezTo>
              </a:path>
            </a:pathLst>
          </a:cu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86A0F864-7886-E34C-A535-BB4392C556C4}"/>
              </a:ext>
            </a:extLst>
          </p:cNvPr>
          <p:cNvSpPr/>
          <p:nvPr/>
        </p:nvSpPr>
        <p:spPr>
          <a:xfrm>
            <a:off x="1294309" y="4524190"/>
            <a:ext cx="979715" cy="533400"/>
          </a:xfrm>
          <a:prstGeom prst="borderCallout1">
            <a:avLst>
              <a:gd name="adj1" fmla="val 47322"/>
              <a:gd name="adj2" fmla="val 102777"/>
              <a:gd name="adj3" fmla="val -114889"/>
              <a:gd name="adj4" fmla="val 274842"/>
            </a:avLst>
          </a:prstGeom>
          <a:solidFill>
            <a:schemeClr val="accent6"/>
          </a:solidFill>
          <a:ln w="28575">
            <a:solidFill>
              <a:schemeClr val="accent6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350" dirty="0"/>
              <a:t>Vé Lou Pla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75216F2-3EF5-944C-9B28-CB5A9DD42DDE}"/>
              </a:ext>
            </a:extLst>
          </p:cNvPr>
          <p:cNvSpPr/>
          <p:nvPr/>
        </p:nvSpPr>
        <p:spPr>
          <a:xfrm>
            <a:off x="4180115" y="1858735"/>
            <a:ext cx="293914" cy="827315"/>
          </a:xfrm>
          <a:custGeom>
            <a:avLst/>
            <a:gdLst>
              <a:gd name="connsiteX0" fmla="*/ 0 w 391885"/>
              <a:gd name="connsiteY0" fmla="*/ 1103086 h 1103086"/>
              <a:gd name="connsiteX1" fmla="*/ 72571 w 391885"/>
              <a:gd name="connsiteY1" fmla="*/ 972457 h 1103086"/>
              <a:gd name="connsiteX2" fmla="*/ 391885 w 391885"/>
              <a:gd name="connsiteY2" fmla="*/ 0 h 1103086"/>
              <a:gd name="connsiteX0" fmla="*/ 0 w 391885"/>
              <a:gd name="connsiteY0" fmla="*/ 1103086 h 1103086"/>
              <a:gd name="connsiteX1" fmla="*/ 72571 w 391885"/>
              <a:gd name="connsiteY1" fmla="*/ 972457 h 1103086"/>
              <a:gd name="connsiteX2" fmla="*/ 304800 w 391885"/>
              <a:gd name="connsiteY2" fmla="*/ 275772 h 1103086"/>
              <a:gd name="connsiteX3" fmla="*/ 391885 w 391885"/>
              <a:gd name="connsiteY3" fmla="*/ 0 h 1103086"/>
              <a:gd name="connsiteX0" fmla="*/ 0 w 391885"/>
              <a:gd name="connsiteY0" fmla="*/ 1103086 h 1103086"/>
              <a:gd name="connsiteX1" fmla="*/ 72571 w 391885"/>
              <a:gd name="connsiteY1" fmla="*/ 972457 h 1103086"/>
              <a:gd name="connsiteX2" fmla="*/ 101600 w 391885"/>
              <a:gd name="connsiteY2" fmla="*/ 449943 h 1103086"/>
              <a:gd name="connsiteX3" fmla="*/ 391885 w 391885"/>
              <a:gd name="connsiteY3" fmla="*/ 0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" h="1103086">
                <a:moveTo>
                  <a:pt x="0" y="1103086"/>
                </a:moveTo>
                <a:lnTo>
                  <a:pt x="72571" y="972457"/>
                </a:lnTo>
                <a:cubicBezTo>
                  <a:pt x="123371" y="834571"/>
                  <a:pt x="48381" y="612019"/>
                  <a:pt x="101600" y="449943"/>
                </a:cubicBezTo>
                <a:cubicBezTo>
                  <a:pt x="154819" y="287867"/>
                  <a:pt x="377371" y="45962"/>
                  <a:pt x="391885" y="0"/>
                </a:cubicBezTo>
              </a:path>
            </a:pathLst>
          </a:cu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sp>
        <p:nvSpPr>
          <p:cNvPr id="19" name="Line Callout 1 18">
            <a:extLst>
              <a:ext uri="{FF2B5EF4-FFF2-40B4-BE49-F238E27FC236}">
                <a16:creationId xmlns:a16="http://schemas.microsoft.com/office/drawing/2014/main" id="{AB3763D7-06A8-5D49-8E68-0093A2434D94}"/>
              </a:ext>
            </a:extLst>
          </p:cNvPr>
          <p:cNvSpPr/>
          <p:nvPr/>
        </p:nvSpPr>
        <p:spPr>
          <a:xfrm>
            <a:off x="5252711" y="1519176"/>
            <a:ext cx="1140452" cy="533400"/>
          </a:xfrm>
          <a:prstGeom prst="borderCallout1">
            <a:avLst>
              <a:gd name="adj1" fmla="val 57526"/>
              <a:gd name="adj2" fmla="val 555"/>
              <a:gd name="adj3" fmla="val 93275"/>
              <a:gd name="adj4" fmla="val -72935"/>
            </a:avLst>
          </a:prstGeom>
          <a:solidFill>
            <a:schemeClr val="accent2"/>
          </a:solidFill>
          <a:ln w="28575">
            <a:solidFill>
              <a:schemeClr val="accent2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350" dirty="0"/>
              <a:t>Vé Lou Rìou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04830B4-2C25-054A-868B-074445E74B83}"/>
              </a:ext>
            </a:extLst>
          </p:cNvPr>
          <p:cNvSpPr/>
          <p:nvPr/>
        </p:nvSpPr>
        <p:spPr>
          <a:xfrm>
            <a:off x="2969366" y="1194708"/>
            <a:ext cx="285462" cy="968828"/>
          </a:xfrm>
          <a:custGeom>
            <a:avLst/>
            <a:gdLst>
              <a:gd name="connsiteX0" fmla="*/ 337074 w 380616"/>
              <a:gd name="connsiteY0" fmla="*/ 0 h 1291771"/>
              <a:gd name="connsiteX1" fmla="*/ 90331 w 380616"/>
              <a:gd name="connsiteY1" fmla="*/ 29028 h 1291771"/>
              <a:gd name="connsiteX2" fmla="*/ 90331 w 380616"/>
              <a:gd name="connsiteY2" fmla="*/ 72571 h 1291771"/>
              <a:gd name="connsiteX3" fmla="*/ 3245 w 380616"/>
              <a:gd name="connsiteY3" fmla="*/ 101600 h 1291771"/>
              <a:gd name="connsiteX4" fmla="*/ 220959 w 380616"/>
              <a:gd name="connsiteY4" fmla="*/ 638628 h 1291771"/>
              <a:gd name="connsiteX5" fmla="*/ 75816 w 380616"/>
              <a:gd name="connsiteY5" fmla="*/ 725714 h 1291771"/>
              <a:gd name="connsiteX6" fmla="*/ 148388 w 380616"/>
              <a:gd name="connsiteY6" fmla="*/ 986971 h 1291771"/>
              <a:gd name="connsiteX7" fmla="*/ 380616 w 380616"/>
              <a:gd name="connsiteY7" fmla="*/ 1291771 h 12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616" h="1291771">
                <a:moveTo>
                  <a:pt x="337074" y="0"/>
                </a:moveTo>
                <a:lnTo>
                  <a:pt x="90331" y="29028"/>
                </a:lnTo>
                <a:cubicBezTo>
                  <a:pt x="49207" y="41123"/>
                  <a:pt x="90331" y="72571"/>
                  <a:pt x="90331" y="72571"/>
                </a:cubicBezTo>
                <a:cubicBezTo>
                  <a:pt x="75817" y="84666"/>
                  <a:pt x="-18526" y="7257"/>
                  <a:pt x="3245" y="101600"/>
                </a:cubicBezTo>
                <a:cubicBezTo>
                  <a:pt x="25016" y="195943"/>
                  <a:pt x="220959" y="638628"/>
                  <a:pt x="220959" y="638628"/>
                </a:cubicBezTo>
                <a:cubicBezTo>
                  <a:pt x="233054" y="742647"/>
                  <a:pt x="87911" y="667657"/>
                  <a:pt x="75816" y="725714"/>
                </a:cubicBezTo>
                <a:cubicBezTo>
                  <a:pt x="63721" y="783771"/>
                  <a:pt x="148388" y="986971"/>
                  <a:pt x="148388" y="986971"/>
                </a:cubicBezTo>
                <a:cubicBezTo>
                  <a:pt x="199188" y="1081314"/>
                  <a:pt x="289902" y="1186542"/>
                  <a:pt x="380616" y="1291771"/>
                </a:cubicBezTo>
              </a:path>
            </a:pathLst>
          </a:custGeom>
          <a:noFill/>
          <a:ln w="63500">
            <a:solidFill>
              <a:srgbClr val="FC65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sp>
        <p:nvSpPr>
          <p:cNvPr id="21" name="Line Callout 1 20">
            <a:extLst>
              <a:ext uri="{FF2B5EF4-FFF2-40B4-BE49-F238E27FC236}">
                <a16:creationId xmlns:a16="http://schemas.microsoft.com/office/drawing/2014/main" id="{F32CEC43-809E-2F43-9E72-3CEABECF7CFE}"/>
              </a:ext>
            </a:extLst>
          </p:cNvPr>
          <p:cNvSpPr/>
          <p:nvPr/>
        </p:nvSpPr>
        <p:spPr>
          <a:xfrm>
            <a:off x="1393281" y="1314450"/>
            <a:ext cx="1230734" cy="533400"/>
          </a:xfrm>
          <a:prstGeom prst="borderCallout1">
            <a:avLst>
              <a:gd name="adj1" fmla="val 45281"/>
              <a:gd name="adj2" fmla="val 106111"/>
              <a:gd name="adj3" fmla="val 15723"/>
              <a:gd name="adj4" fmla="val 130397"/>
            </a:avLst>
          </a:prstGeom>
          <a:solidFill>
            <a:srgbClr val="FC65E1"/>
          </a:solidFill>
          <a:ln w="28575">
            <a:solidFill>
              <a:srgbClr val="FC65E1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350" dirty="0"/>
              <a:t>Vé l’Ourtet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088EB15-5924-B548-A78E-0F716CD716B0}"/>
              </a:ext>
            </a:extLst>
          </p:cNvPr>
          <p:cNvSpPr/>
          <p:nvPr/>
        </p:nvSpPr>
        <p:spPr>
          <a:xfrm>
            <a:off x="3940628" y="3350078"/>
            <a:ext cx="827315" cy="990600"/>
          </a:xfrm>
          <a:custGeom>
            <a:avLst/>
            <a:gdLst>
              <a:gd name="connsiteX0" fmla="*/ 0 w 1103086"/>
              <a:gd name="connsiteY0" fmla="*/ 0 h 1320800"/>
              <a:gd name="connsiteX1" fmla="*/ 101600 w 1103086"/>
              <a:gd name="connsiteY1" fmla="*/ 275772 h 1320800"/>
              <a:gd name="connsiteX2" fmla="*/ 290286 w 1103086"/>
              <a:gd name="connsiteY2" fmla="*/ 319315 h 1320800"/>
              <a:gd name="connsiteX3" fmla="*/ 508000 w 1103086"/>
              <a:gd name="connsiteY3" fmla="*/ 551543 h 1320800"/>
              <a:gd name="connsiteX4" fmla="*/ 653143 w 1103086"/>
              <a:gd name="connsiteY4" fmla="*/ 653143 h 1320800"/>
              <a:gd name="connsiteX5" fmla="*/ 870858 w 1103086"/>
              <a:gd name="connsiteY5" fmla="*/ 1001486 h 1320800"/>
              <a:gd name="connsiteX6" fmla="*/ 1103086 w 1103086"/>
              <a:gd name="connsiteY6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3086" h="1320800">
                <a:moveTo>
                  <a:pt x="0" y="0"/>
                </a:moveTo>
                <a:cubicBezTo>
                  <a:pt x="26609" y="111276"/>
                  <a:pt x="53219" y="222553"/>
                  <a:pt x="101600" y="275772"/>
                </a:cubicBezTo>
                <a:cubicBezTo>
                  <a:pt x="149981" y="328991"/>
                  <a:pt x="290286" y="319315"/>
                  <a:pt x="290286" y="319315"/>
                </a:cubicBezTo>
                <a:cubicBezTo>
                  <a:pt x="358019" y="365277"/>
                  <a:pt x="447524" y="495905"/>
                  <a:pt x="508000" y="551543"/>
                </a:cubicBezTo>
                <a:cubicBezTo>
                  <a:pt x="568476" y="607181"/>
                  <a:pt x="592667" y="578153"/>
                  <a:pt x="653143" y="653143"/>
                </a:cubicBezTo>
                <a:cubicBezTo>
                  <a:pt x="713619" y="728133"/>
                  <a:pt x="870858" y="1001486"/>
                  <a:pt x="870858" y="1001486"/>
                </a:cubicBezTo>
                <a:cubicBezTo>
                  <a:pt x="945848" y="1112762"/>
                  <a:pt x="1024467" y="1216781"/>
                  <a:pt x="1103086" y="1320800"/>
                </a:cubicBezTo>
              </a:path>
            </a:pathLst>
          </a:cu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sp>
        <p:nvSpPr>
          <p:cNvPr id="23" name="Line Callout 1 22">
            <a:extLst>
              <a:ext uri="{FF2B5EF4-FFF2-40B4-BE49-F238E27FC236}">
                <a16:creationId xmlns:a16="http://schemas.microsoft.com/office/drawing/2014/main" id="{371DAFE1-A8E9-CA43-AD8A-B169A9FDAC9A}"/>
              </a:ext>
            </a:extLst>
          </p:cNvPr>
          <p:cNvSpPr/>
          <p:nvPr/>
        </p:nvSpPr>
        <p:spPr>
          <a:xfrm>
            <a:off x="6561820" y="4276882"/>
            <a:ext cx="1225134" cy="533400"/>
          </a:xfrm>
          <a:prstGeom prst="borderCallout1">
            <a:avLst>
              <a:gd name="adj1" fmla="val 49363"/>
              <a:gd name="adj2" fmla="val -1667"/>
              <a:gd name="adj3" fmla="val -6633"/>
              <a:gd name="adj4" fmla="val -147499"/>
            </a:avLst>
          </a:prstGeom>
          <a:solidFill>
            <a:srgbClr val="002060"/>
          </a:solidFill>
          <a:ln w="28575">
            <a:solidFill>
              <a:srgbClr val="002060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350" dirty="0"/>
              <a:t>Carrièro La Barrièro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E5DF99E-E2E2-A046-B5A8-EDCA9ED260D7}"/>
              </a:ext>
            </a:extLst>
          </p:cNvPr>
          <p:cNvSpPr/>
          <p:nvPr/>
        </p:nvSpPr>
        <p:spPr>
          <a:xfrm>
            <a:off x="3875315" y="2707822"/>
            <a:ext cx="304800" cy="642257"/>
          </a:xfrm>
          <a:custGeom>
            <a:avLst/>
            <a:gdLst>
              <a:gd name="connsiteX0" fmla="*/ 145143 w 406400"/>
              <a:gd name="connsiteY0" fmla="*/ 72571 h 856342"/>
              <a:gd name="connsiteX1" fmla="*/ 203200 w 406400"/>
              <a:gd name="connsiteY1" fmla="*/ 275771 h 856342"/>
              <a:gd name="connsiteX2" fmla="*/ 130628 w 406400"/>
              <a:gd name="connsiteY2" fmla="*/ 464457 h 856342"/>
              <a:gd name="connsiteX3" fmla="*/ 58057 w 406400"/>
              <a:gd name="connsiteY3" fmla="*/ 478971 h 856342"/>
              <a:gd name="connsiteX4" fmla="*/ 58057 w 406400"/>
              <a:gd name="connsiteY4" fmla="*/ 478971 h 856342"/>
              <a:gd name="connsiteX5" fmla="*/ 58057 w 406400"/>
              <a:gd name="connsiteY5" fmla="*/ 653142 h 856342"/>
              <a:gd name="connsiteX6" fmla="*/ 0 w 406400"/>
              <a:gd name="connsiteY6" fmla="*/ 812800 h 856342"/>
              <a:gd name="connsiteX7" fmla="*/ 101600 w 406400"/>
              <a:gd name="connsiteY7" fmla="*/ 856342 h 856342"/>
              <a:gd name="connsiteX8" fmla="*/ 333828 w 406400"/>
              <a:gd name="connsiteY8" fmla="*/ 769257 h 856342"/>
              <a:gd name="connsiteX9" fmla="*/ 246743 w 406400"/>
              <a:gd name="connsiteY9" fmla="*/ 667657 h 856342"/>
              <a:gd name="connsiteX10" fmla="*/ 232228 w 406400"/>
              <a:gd name="connsiteY10" fmla="*/ 464457 h 856342"/>
              <a:gd name="connsiteX11" fmla="*/ 319314 w 406400"/>
              <a:gd name="connsiteY11" fmla="*/ 145142 h 856342"/>
              <a:gd name="connsiteX12" fmla="*/ 406400 w 406400"/>
              <a:gd name="connsiteY12" fmla="*/ 0 h 856342"/>
              <a:gd name="connsiteX13" fmla="*/ 319314 w 406400"/>
              <a:gd name="connsiteY13" fmla="*/ 43542 h 856342"/>
              <a:gd name="connsiteX14" fmla="*/ 145143 w 406400"/>
              <a:gd name="connsiteY14" fmla="*/ 72571 h 85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6400" h="856342">
                <a:moveTo>
                  <a:pt x="145143" y="72571"/>
                </a:moveTo>
                <a:lnTo>
                  <a:pt x="203200" y="275771"/>
                </a:lnTo>
                <a:lnTo>
                  <a:pt x="130628" y="464457"/>
                </a:lnTo>
                <a:lnTo>
                  <a:pt x="58057" y="478971"/>
                </a:lnTo>
                <a:lnTo>
                  <a:pt x="58057" y="478971"/>
                </a:lnTo>
                <a:lnTo>
                  <a:pt x="58057" y="653142"/>
                </a:lnTo>
                <a:lnTo>
                  <a:pt x="0" y="812800"/>
                </a:lnTo>
                <a:lnTo>
                  <a:pt x="101600" y="856342"/>
                </a:lnTo>
                <a:lnTo>
                  <a:pt x="333828" y="769257"/>
                </a:lnTo>
                <a:lnTo>
                  <a:pt x="246743" y="667657"/>
                </a:lnTo>
                <a:lnTo>
                  <a:pt x="232228" y="464457"/>
                </a:lnTo>
                <a:lnTo>
                  <a:pt x="319314" y="145142"/>
                </a:lnTo>
                <a:lnTo>
                  <a:pt x="406400" y="0"/>
                </a:lnTo>
                <a:lnTo>
                  <a:pt x="319314" y="43542"/>
                </a:lnTo>
                <a:lnTo>
                  <a:pt x="145143" y="7257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58341786-FF6A-2245-B885-5649EA8822A2}"/>
              </a:ext>
            </a:extLst>
          </p:cNvPr>
          <p:cNvSpPr/>
          <p:nvPr/>
        </p:nvSpPr>
        <p:spPr>
          <a:xfrm>
            <a:off x="6561766" y="2912298"/>
            <a:ext cx="1234998" cy="533400"/>
          </a:xfrm>
          <a:prstGeom prst="borderCallout1">
            <a:avLst>
              <a:gd name="adj1" fmla="val 51403"/>
              <a:gd name="adj2" fmla="val -3889"/>
              <a:gd name="adj3" fmla="val 36131"/>
              <a:gd name="adj4" fmla="val -204048"/>
            </a:avLst>
          </a:prstGeom>
          <a:solidFill>
            <a:schemeClr val="bg2">
              <a:lumMod val="50000"/>
            </a:schemeClr>
          </a:solidFill>
          <a:ln w="28575">
            <a:solidFill>
              <a:schemeClr val="bg2">
                <a:lumMod val="50000"/>
              </a:schemeClr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350" dirty="0"/>
              <a:t>Plaço dóu Valat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ABCFB279-F201-E049-99A3-A0E323F11575}"/>
              </a:ext>
            </a:extLst>
          </p:cNvPr>
          <p:cNvSpPr/>
          <p:nvPr/>
        </p:nvSpPr>
        <p:spPr>
          <a:xfrm>
            <a:off x="3748230" y="3708195"/>
            <a:ext cx="727043" cy="1410563"/>
          </a:xfrm>
          <a:custGeom>
            <a:avLst/>
            <a:gdLst>
              <a:gd name="connsiteX0" fmla="*/ 532304 w 969391"/>
              <a:gd name="connsiteY0" fmla="*/ 1483 h 1880750"/>
              <a:gd name="connsiteX1" fmla="*/ 662932 w 969391"/>
              <a:gd name="connsiteY1" fmla="*/ 248226 h 1880750"/>
              <a:gd name="connsiteX2" fmla="*/ 561332 w 969391"/>
              <a:gd name="connsiteY2" fmla="*/ 436911 h 1880750"/>
              <a:gd name="connsiteX3" fmla="*/ 793561 w 969391"/>
              <a:gd name="connsiteY3" fmla="*/ 582054 h 1880750"/>
              <a:gd name="connsiteX4" fmla="*/ 720990 w 969391"/>
              <a:gd name="connsiteY4" fmla="*/ 814283 h 1880750"/>
              <a:gd name="connsiteX5" fmla="*/ 938704 w 969391"/>
              <a:gd name="connsiteY5" fmla="*/ 1220683 h 1880750"/>
              <a:gd name="connsiteX6" fmla="*/ 967732 w 969391"/>
              <a:gd name="connsiteY6" fmla="*/ 1380340 h 1880750"/>
              <a:gd name="connsiteX7" fmla="*/ 938704 w 969391"/>
              <a:gd name="connsiteY7" fmla="*/ 1612569 h 1880750"/>
              <a:gd name="connsiteX8" fmla="*/ 938704 w 969391"/>
              <a:gd name="connsiteY8" fmla="*/ 1641597 h 1880750"/>
              <a:gd name="connsiteX9" fmla="*/ 866132 w 969391"/>
              <a:gd name="connsiteY9" fmla="*/ 1873826 h 1880750"/>
              <a:gd name="connsiteX10" fmla="*/ 750018 w 969391"/>
              <a:gd name="connsiteY10" fmla="*/ 1801254 h 1880750"/>
              <a:gd name="connsiteX11" fmla="*/ 880647 w 969391"/>
              <a:gd name="connsiteY11" fmla="*/ 1612569 h 1880750"/>
              <a:gd name="connsiteX12" fmla="*/ 895161 w 969391"/>
              <a:gd name="connsiteY12" fmla="*/ 1423883 h 1880750"/>
              <a:gd name="connsiteX13" fmla="*/ 895161 w 969391"/>
              <a:gd name="connsiteY13" fmla="*/ 1235197 h 1880750"/>
              <a:gd name="connsiteX14" fmla="*/ 866132 w 969391"/>
              <a:gd name="connsiteY14" fmla="*/ 1177140 h 1880750"/>
              <a:gd name="connsiteX15" fmla="*/ 488761 w 969391"/>
              <a:gd name="connsiteY15" fmla="*/ 1046511 h 1880750"/>
              <a:gd name="connsiteX16" fmla="*/ 546818 w 969391"/>
              <a:gd name="connsiteY16" fmla="*/ 712683 h 1880750"/>
              <a:gd name="connsiteX17" fmla="*/ 387161 w 969391"/>
              <a:gd name="connsiteY17" fmla="*/ 683654 h 1880750"/>
              <a:gd name="connsiteX18" fmla="*/ 314590 w 969391"/>
              <a:gd name="connsiteY18" fmla="*/ 814283 h 1880750"/>
              <a:gd name="connsiteX19" fmla="*/ 96875 w 969391"/>
              <a:gd name="connsiteY19" fmla="*/ 1119083 h 1880750"/>
              <a:gd name="connsiteX20" fmla="*/ 9790 w 969391"/>
              <a:gd name="connsiteY20" fmla="*/ 1031997 h 1880750"/>
              <a:gd name="connsiteX21" fmla="*/ 314590 w 969391"/>
              <a:gd name="connsiteY21" fmla="*/ 625597 h 1880750"/>
              <a:gd name="connsiteX22" fmla="*/ 256532 w 969391"/>
              <a:gd name="connsiteY22" fmla="*/ 494969 h 1880750"/>
              <a:gd name="connsiteX23" fmla="*/ 271047 w 969391"/>
              <a:gd name="connsiteY23" fmla="*/ 451426 h 1880750"/>
              <a:gd name="connsiteX24" fmla="*/ 387161 w 969391"/>
              <a:gd name="connsiteY24" fmla="*/ 451426 h 1880750"/>
              <a:gd name="connsiteX25" fmla="*/ 430704 w 969391"/>
              <a:gd name="connsiteY25" fmla="*/ 204683 h 1880750"/>
              <a:gd name="connsiteX26" fmla="*/ 532304 w 969391"/>
              <a:gd name="connsiteY26" fmla="*/ 146626 h 1880750"/>
              <a:gd name="connsiteX27" fmla="*/ 532304 w 969391"/>
              <a:gd name="connsiteY27" fmla="*/ 1483 h 188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69391" h="1880750">
                <a:moveTo>
                  <a:pt x="532304" y="1483"/>
                </a:moveTo>
                <a:cubicBezTo>
                  <a:pt x="554075" y="18416"/>
                  <a:pt x="658094" y="175655"/>
                  <a:pt x="662932" y="248226"/>
                </a:cubicBezTo>
                <a:cubicBezTo>
                  <a:pt x="667770" y="320797"/>
                  <a:pt x="561332" y="436911"/>
                  <a:pt x="561332" y="436911"/>
                </a:cubicBezTo>
                <a:cubicBezTo>
                  <a:pt x="583104" y="492549"/>
                  <a:pt x="793561" y="582054"/>
                  <a:pt x="793561" y="582054"/>
                </a:cubicBezTo>
                <a:cubicBezTo>
                  <a:pt x="820171" y="644949"/>
                  <a:pt x="720990" y="814283"/>
                  <a:pt x="720990" y="814283"/>
                </a:cubicBezTo>
                <a:cubicBezTo>
                  <a:pt x="745181" y="920721"/>
                  <a:pt x="938704" y="1220683"/>
                  <a:pt x="938704" y="1220683"/>
                </a:cubicBezTo>
                <a:cubicBezTo>
                  <a:pt x="979828" y="1315026"/>
                  <a:pt x="967732" y="1315026"/>
                  <a:pt x="967732" y="1380340"/>
                </a:cubicBezTo>
                <a:cubicBezTo>
                  <a:pt x="967732" y="1445654"/>
                  <a:pt x="938704" y="1612569"/>
                  <a:pt x="938704" y="1612569"/>
                </a:cubicBezTo>
                <a:cubicBezTo>
                  <a:pt x="933866" y="1656112"/>
                  <a:pt x="938704" y="1641597"/>
                  <a:pt x="938704" y="1641597"/>
                </a:cubicBezTo>
                <a:cubicBezTo>
                  <a:pt x="926609" y="1685140"/>
                  <a:pt x="866132" y="1873826"/>
                  <a:pt x="866132" y="1873826"/>
                </a:cubicBezTo>
                <a:cubicBezTo>
                  <a:pt x="834685" y="1900435"/>
                  <a:pt x="747599" y="1844797"/>
                  <a:pt x="750018" y="1801254"/>
                </a:cubicBezTo>
                <a:cubicBezTo>
                  <a:pt x="752437" y="1757711"/>
                  <a:pt x="880647" y="1612569"/>
                  <a:pt x="880647" y="1612569"/>
                </a:cubicBezTo>
                <a:cubicBezTo>
                  <a:pt x="904838" y="1549674"/>
                  <a:pt x="892742" y="1486778"/>
                  <a:pt x="895161" y="1423883"/>
                </a:cubicBezTo>
                <a:cubicBezTo>
                  <a:pt x="897580" y="1360988"/>
                  <a:pt x="895161" y="1235197"/>
                  <a:pt x="895161" y="1235197"/>
                </a:cubicBezTo>
                <a:cubicBezTo>
                  <a:pt x="890323" y="1194073"/>
                  <a:pt x="933865" y="1208588"/>
                  <a:pt x="866132" y="1177140"/>
                </a:cubicBezTo>
                <a:cubicBezTo>
                  <a:pt x="798399" y="1145692"/>
                  <a:pt x="541980" y="1123920"/>
                  <a:pt x="488761" y="1046511"/>
                </a:cubicBezTo>
                <a:cubicBezTo>
                  <a:pt x="435542" y="969102"/>
                  <a:pt x="546818" y="712683"/>
                  <a:pt x="546818" y="712683"/>
                </a:cubicBezTo>
                <a:cubicBezTo>
                  <a:pt x="529885" y="652207"/>
                  <a:pt x="425866" y="666721"/>
                  <a:pt x="387161" y="683654"/>
                </a:cubicBezTo>
                <a:cubicBezTo>
                  <a:pt x="348456" y="700587"/>
                  <a:pt x="362971" y="741712"/>
                  <a:pt x="314590" y="814283"/>
                </a:cubicBezTo>
                <a:cubicBezTo>
                  <a:pt x="266209" y="886854"/>
                  <a:pt x="96875" y="1119083"/>
                  <a:pt x="96875" y="1119083"/>
                </a:cubicBezTo>
                <a:cubicBezTo>
                  <a:pt x="46075" y="1155369"/>
                  <a:pt x="-26496" y="1114245"/>
                  <a:pt x="9790" y="1031997"/>
                </a:cubicBezTo>
                <a:cubicBezTo>
                  <a:pt x="46076" y="949749"/>
                  <a:pt x="314590" y="625597"/>
                  <a:pt x="314590" y="625597"/>
                </a:cubicBezTo>
                <a:cubicBezTo>
                  <a:pt x="355714" y="536092"/>
                  <a:pt x="256532" y="494969"/>
                  <a:pt x="256532" y="494969"/>
                </a:cubicBezTo>
                <a:cubicBezTo>
                  <a:pt x="249275" y="465941"/>
                  <a:pt x="249276" y="458683"/>
                  <a:pt x="271047" y="451426"/>
                </a:cubicBezTo>
                <a:cubicBezTo>
                  <a:pt x="292818" y="444169"/>
                  <a:pt x="360552" y="492550"/>
                  <a:pt x="387161" y="451426"/>
                </a:cubicBezTo>
                <a:cubicBezTo>
                  <a:pt x="413770" y="410302"/>
                  <a:pt x="406514" y="255483"/>
                  <a:pt x="430704" y="204683"/>
                </a:cubicBezTo>
                <a:cubicBezTo>
                  <a:pt x="454894" y="153883"/>
                  <a:pt x="515371" y="175655"/>
                  <a:pt x="532304" y="146626"/>
                </a:cubicBezTo>
                <a:cubicBezTo>
                  <a:pt x="549237" y="117597"/>
                  <a:pt x="510533" y="-15450"/>
                  <a:pt x="532304" y="148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sp>
        <p:nvSpPr>
          <p:cNvPr id="27" name="Line Callout 1 26">
            <a:extLst>
              <a:ext uri="{FF2B5EF4-FFF2-40B4-BE49-F238E27FC236}">
                <a16:creationId xmlns:a16="http://schemas.microsoft.com/office/drawing/2014/main" id="{AE2CFF91-D212-414C-926F-EA18D133A2E6}"/>
              </a:ext>
            </a:extLst>
          </p:cNvPr>
          <p:cNvSpPr/>
          <p:nvPr/>
        </p:nvSpPr>
        <p:spPr>
          <a:xfrm>
            <a:off x="1301669" y="5118758"/>
            <a:ext cx="979715" cy="533400"/>
          </a:xfrm>
          <a:prstGeom prst="borderCallout1">
            <a:avLst>
              <a:gd name="adj1" fmla="val 45281"/>
              <a:gd name="adj2" fmla="val 106111"/>
              <a:gd name="adj3" fmla="val -104685"/>
              <a:gd name="adj4" fmla="val 244842"/>
            </a:avLst>
          </a:prstGeom>
          <a:solidFill>
            <a:schemeClr val="accent4">
              <a:lumMod val="75000"/>
            </a:schemeClr>
          </a:solidFill>
          <a:ln w="28575">
            <a:solidFill>
              <a:schemeClr val="accent4">
                <a:lumMod val="75000"/>
              </a:schemeClr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350" dirty="0"/>
              <a:t>Plaço de la Caseto</a:t>
            </a:r>
          </a:p>
        </p:txBody>
      </p:sp>
      <p:sp>
        <p:nvSpPr>
          <p:cNvPr id="28" name="Line Callout 1 27">
            <a:extLst>
              <a:ext uri="{FF2B5EF4-FFF2-40B4-BE49-F238E27FC236}">
                <a16:creationId xmlns:a16="http://schemas.microsoft.com/office/drawing/2014/main" id="{348649F7-3CBF-C544-9D44-F364F3A9D2BD}"/>
              </a:ext>
            </a:extLst>
          </p:cNvPr>
          <p:cNvSpPr/>
          <p:nvPr/>
        </p:nvSpPr>
        <p:spPr>
          <a:xfrm>
            <a:off x="6561765" y="2238622"/>
            <a:ext cx="1225134" cy="533400"/>
          </a:xfrm>
          <a:prstGeom prst="borderCallout1">
            <a:avLst>
              <a:gd name="adj1" fmla="val 51403"/>
              <a:gd name="adj2" fmla="val -3889"/>
              <a:gd name="adj3" fmla="val 95964"/>
              <a:gd name="adj4" fmla="val -159195"/>
            </a:avLst>
          </a:prstGeom>
          <a:solidFill>
            <a:srgbClr val="FF0000"/>
          </a:solidFill>
          <a:ln w="28575">
            <a:solidFill>
              <a:srgbClr val="FF0000"/>
            </a:solidFill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350" dirty="0"/>
              <a:t>Boulivar dóu Levant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6CF73E1-BA38-B449-ADDA-EEFA6E585998}"/>
              </a:ext>
            </a:extLst>
          </p:cNvPr>
          <p:cNvSpPr/>
          <p:nvPr/>
        </p:nvSpPr>
        <p:spPr>
          <a:xfrm>
            <a:off x="4343400" y="2174422"/>
            <a:ext cx="609600" cy="1473065"/>
          </a:xfrm>
          <a:custGeom>
            <a:avLst/>
            <a:gdLst>
              <a:gd name="connsiteX0" fmla="*/ 0 w 812800"/>
              <a:gd name="connsiteY0" fmla="*/ 0 h 1964086"/>
              <a:gd name="connsiteX1" fmla="*/ 116114 w 812800"/>
              <a:gd name="connsiteY1" fmla="*/ 304800 h 1964086"/>
              <a:gd name="connsiteX2" fmla="*/ 246743 w 812800"/>
              <a:gd name="connsiteY2" fmla="*/ 783771 h 1964086"/>
              <a:gd name="connsiteX3" fmla="*/ 275771 w 812800"/>
              <a:gd name="connsiteY3" fmla="*/ 1190171 h 1964086"/>
              <a:gd name="connsiteX4" fmla="*/ 275771 w 812800"/>
              <a:gd name="connsiteY4" fmla="*/ 1378857 h 1964086"/>
              <a:gd name="connsiteX5" fmla="*/ 638629 w 812800"/>
              <a:gd name="connsiteY5" fmla="*/ 1582057 h 1964086"/>
              <a:gd name="connsiteX6" fmla="*/ 812800 w 812800"/>
              <a:gd name="connsiteY6" fmla="*/ 1930400 h 196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" h="1964086">
                <a:moveTo>
                  <a:pt x="0" y="0"/>
                </a:moveTo>
                <a:cubicBezTo>
                  <a:pt x="37495" y="87086"/>
                  <a:pt x="74990" y="174172"/>
                  <a:pt x="116114" y="304800"/>
                </a:cubicBezTo>
                <a:cubicBezTo>
                  <a:pt x="157238" y="435428"/>
                  <a:pt x="246743" y="783771"/>
                  <a:pt x="246743" y="783771"/>
                </a:cubicBezTo>
                <a:cubicBezTo>
                  <a:pt x="273352" y="931333"/>
                  <a:pt x="275771" y="1190171"/>
                  <a:pt x="275771" y="1190171"/>
                </a:cubicBezTo>
                <a:cubicBezTo>
                  <a:pt x="280609" y="1289352"/>
                  <a:pt x="215295" y="1313543"/>
                  <a:pt x="275771" y="1378857"/>
                </a:cubicBezTo>
                <a:cubicBezTo>
                  <a:pt x="336247" y="1444171"/>
                  <a:pt x="638629" y="1582057"/>
                  <a:pt x="638629" y="1582057"/>
                </a:cubicBezTo>
                <a:cubicBezTo>
                  <a:pt x="728134" y="1673981"/>
                  <a:pt x="493486" y="2082800"/>
                  <a:pt x="812800" y="193040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pic>
        <p:nvPicPr>
          <p:cNvPr id="31" name="Picture 2" descr="Massoins site officiel">
            <a:extLst>
              <a:ext uri="{FF2B5EF4-FFF2-40B4-BE49-F238E27FC236}">
                <a16:creationId xmlns:a16="http://schemas.microsoft.com/office/drawing/2014/main" id="{6F08740C-2543-D846-9F7C-B16C6D9AE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051" y="6124614"/>
            <a:ext cx="1569596" cy="3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147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6BB69-AE6F-05CD-DC5D-793B5069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4608512" cy="4824536"/>
          </a:xfrm>
        </p:spPr>
        <p:txBody>
          <a:bodyPr/>
          <a:lstStyle/>
          <a:p>
            <a:r>
              <a:rPr lang="en-FR" dirty="0"/>
              <a:t>Normalisation </a:t>
            </a:r>
          </a:p>
          <a:p>
            <a:r>
              <a:rPr lang="en-FR" dirty="0"/>
              <a:t>	</a:t>
            </a:r>
            <a:r>
              <a:rPr lang="en-FR" dirty="0">
                <a:solidFill>
                  <a:schemeClr val="bg2"/>
                </a:solidFill>
              </a:rPr>
              <a:t>Numérotation métrique</a:t>
            </a:r>
          </a:p>
          <a:p>
            <a:endParaRPr lang="en-GB" dirty="0"/>
          </a:p>
          <a:p>
            <a:r>
              <a:rPr lang="en-FR" dirty="0"/>
              <a:t>	Depuis le </a:t>
            </a:r>
            <a:r>
              <a:rPr lang="en-FR" dirty="0">
                <a:solidFill>
                  <a:schemeClr val="bg2"/>
                </a:solidFill>
              </a:rPr>
              <a:t>centre du village </a:t>
            </a:r>
            <a:r>
              <a:rPr lang="en-FR" dirty="0"/>
              <a:t>(plaço dóu Valat)</a:t>
            </a:r>
          </a:p>
          <a:p>
            <a:endParaRPr lang="en-FR" dirty="0"/>
          </a:p>
          <a:p>
            <a:r>
              <a:rPr lang="en-FR" dirty="0"/>
              <a:t>Flexibilité </a:t>
            </a:r>
          </a:p>
          <a:p>
            <a:r>
              <a:rPr lang="en-FR" dirty="0">
                <a:solidFill>
                  <a:schemeClr val="bg2"/>
                </a:solidFill>
                <a:latin typeface="+mn-lt"/>
              </a:rPr>
              <a:t>	Insertion future de numéros </a:t>
            </a:r>
          </a:p>
          <a:p>
            <a:endParaRPr lang="en-FR" dirty="0">
              <a:solidFill>
                <a:schemeClr val="bg2"/>
              </a:solidFill>
              <a:latin typeface="+mn-lt"/>
            </a:endParaRPr>
          </a:p>
          <a:p>
            <a:r>
              <a:rPr lang="en-FR" dirty="0">
                <a:solidFill>
                  <a:schemeClr val="bg2"/>
                </a:solidFill>
                <a:latin typeface="+mn-lt"/>
              </a:rPr>
              <a:t>	</a:t>
            </a:r>
            <a:r>
              <a:rPr lang="en-FR" dirty="0">
                <a:latin typeface="+mn-lt"/>
              </a:rPr>
              <a:t>Evite les bis, les ter, les A, B, C…</a:t>
            </a:r>
          </a:p>
          <a:p>
            <a:endParaRPr lang="en-FR" dirty="0"/>
          </a:p>
          <a:p>
            <a:endParaRPr lang="en-FR" dirty="0"/>
          </a:p>
          <a:p>
            <a:r>
              <a:rPr lang="en-FR" dirty="0">
                <a:solidFill>
                  <a:schemeClr val="bg2"/>
                </a:solidFill>
              </a:rPr>
              <a:t>Entrées principales des habitations et bâtiments publics</a:t>
            </a:r>
          </a:p>
          <a:p>
            <a:endParaRPr lang="en-FR" dirty="0"/>
          </a:p>
          <a:p>
            <a:r>
              <a:rPr lang="en-FR" dirty="0">
                <a:solidFill>
                  <a:schemeClr val="bg2"/>
                </a:solidFill>
              </a:rPr>
              <a:t>Maintien</a:t>
            </a:r>
            <a:r>
              <a:rPr lang="en-FR" dirty="0"/>
              <a:t> </a:t>
            </a:r>
            <a:r>
              <a:rPr lang="en-FR" dirty="0">
                <a:solidFill>
                  <a:schemeClr val="bg2"/>
                </a:solidFill>
              </a:rPr>
              <a:t>des boites aux lettres et des Cidex </a:t>
            </a:r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r>
              <a:rPr lang="en-FR" dirty="0"/>
              <a:t>Numéros communiqués </a:t>
            </a:r>
          </a:p>
          <a:p>
            <a:endParaRPr lang="en-FR" dirty="0"/>
          </a:p>
          <a:p>
            <a:r>
              <a:rPr lang="en-FR" dirty="0"/>
              <a:t>	</a:t>
            </a:r>
            <a:r>
              <a:rPr lang="en-FR" dirty="0">
                <a:solidFill>
                  <a:schemeClr val="bg2"/>
                </a:solidFill>
                <a:latin typeface="+mn-lt"/>
              </a:rPr>
              <a:t>Par courrier</a:t>
            </a:r>
            <a:r>
              <a:rPr lang="en-FR" dirty="0">
                <a:latin typeface="+mn-lt"/>
              </a:rPr>
              <a:t> aux propriétaires connus</a:t>
            </a:r>
          </a:p>
          <a:p>
            <a:endParaRPr lang="en-FR" dirty="0">
              <a:latin typeface="+mn-lt"/>
            </a:endParaRPr>
          </a:p>
          <a:p>
            <a:r>
              <a:rPr lang="en-FR" dirty="0">
                <a:latin typeface="+mn-lt"/>
              </a:rPr>
              <a:t>	</a:t>
            </a:r>
            <a:r>
              <a:rPr lang="en-FR" dirty="0">
                <a:solidFill>
                  <a:schemeClr val="bg2"/>
                </a:solidFill>
                <a:latin typeface="+mn-lt"/>
              </a:rPr>
              <a:t>Sur demande </a:t>
            </a:r>
            <a:r>
              <a:rPr lang="en-FR" dirty="0">
                <a:latin typeface="+mn-lt"/>
              </a:rPr>
              <a:t>pour les autres</a:t>
            </a:r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r>
              <a:rPr lang="en-FR" dirty="0"/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EF9EA-1B07-99D4-A215-AB5141E0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0458-3E4C-EE4D-A863-A544744B3DD8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852254-BD06-ED81-9FC8-326BC126FB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384166"/>
            <a:ext cx="3917269" cy="5153389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6105208-8A8A-0231-D7C9-2EA0189451F1}"/>
              </a:ext>
            </a:extLst>
          </p:cNvPr>
          <p:cNvSpPr txBox="1">
            <a:spLocks/>
          </p:cNvSpPr>
          <p:nvPr/>
        </p:nvSpPr>
        <p:spPr bwMode="gray">
          <a:xfrm>
            <a:off x="0" y="109606"/>
            <a:ext cx="9144000" cy="756000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 baseline="0">
                <a:solidFill>
                  <a:srgbClr val="7264A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5738" fontAlgn="auto">
              <a:spcAft>
                <a:spcPts val="0"/>
              </a:spcAft>
            </a:pPr>
            <a:r>
              <a:rPr lang="fr-FR" b="1" dirty="0">
                <a:solidFill>
                  <a:schemeClr val="tx2"/>
                </a:solidFill>
                <a:ea typeface="Verdana" panose="020B0604030504040204" pitchFamily="34" charset="0"/>
              </a:rPr>
              <a:t>Numérotation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04601E1-10EC-71CC-05C8-ABA02DD59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18048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56DDE-A7E5-F536-3F78-295D0707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424609"/>
            <a:ext cx="7772400" cy="39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05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6BB69-AE6F-05CD-DC5D-793B5069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40" y="1484784"/>
            <a:ext cx="5545776" cy="4536504"/>
          </a:xfrm>
        </p:spPr>
        <p:txBody>
          <a:bodyPr/>
          <a:lstStyle/>
          <a:p>
            <a:r>
              <a:rPr lang="en-FR" dirty="0">
                <a:solidFill>
                  <a:schemeClr val="bg2"/>
                </a:solidFill>
              </a:rPr>
              <a:t>Uniformité visuelle dans toute la commune</a:t>
            </a:r>
          </a:p>
          <a:p>
            <a:endParaRPr lang="en-FR" dirty="0">
              <a:solidFill>
                <a:schemeClr val="bg2"/>
              </a:solidFill>
            </a:endParaRPr>
          </a:p>
          <a:p>
            <a:r>
              <a:rPr lang="en-FR" dirty="0"/>
              <a:t>	</a:t>
            </a:r>
            <a:r>
              <a:rPr lang="en-FR" dirty="0">
                <a:latin typeface="+mn-lt"/>
              </a:rPr>
              <a:t>Plaques bleues foncées émaillées</a:t>
            </a:r>
          </a:p>
          <a:p>
            <a:endParaRPr lang="en-FR" dirty="0"/>
          </a:p>
          <a:p>
            <a:r>
              <a:rPr lang="en-FR" dirty="0"/>
              <a:t>	</a:t>
            </a:r>
          </a:p>
          <a:p>
            <a:endParaRPr lang="en-FR" dirty="0"/>
          </a:p>
          <a:p>
            <a:r>
              <a:rPr lang="en-FR" dirty="0">
                <a:solidFill>
                  <a:schemeClr val="bg2"/>
                </a:solidFill>
              </a:rPr>
              <a:t>Signalisation de toutes les voies numérotées</a:t>
            </a:r>
          </a:p>
          <a:p>
            <a:endParaRPr lang="en-FR" dirty="0">
              <a:solidFill>
                <a:schemeClr val="bg2"/>
              </a:solidFill>
            </a:endParaRPr>
          </a:p>
          <a:p>
            <a:r>
              <a:rPr lang="en-FR" dirty="0"/>
              <a:t>	</a:t>
            </a:r>
            <a:r>
              <a:rPr lang="en-FR" dirty="0">
                <a:latin typeface="+mn-lt"/>
              </a:rPr>
              <a:t>Village </a:t>
            </a:r>
          </a:p>
          <a:p>
            <a:endParaRPr lang="en-FR" dirty="0">
              <a:latin typeface="+mn-lt"/>
            </a:endParaRPr>
          </a:p>
          <a:p>
            <a:r>
              <a:rPr lang="en-FR" dirty="0">
                <a:latin typeface="+mn-lt"/>
              </a:rPr>
              <a:t>	Ecarts</a:t>
            </a:r>
          </a:p>
          <a:p>
            <a:endParaRPr lang="en-FR" dirty="0"/>
          </a:p>
          <a:p>
            <a:endParaRPr lang="en-FR" dirty="0"/>
          </a:p>
          <a:p>
            <a:r>
              <a:rPr lang="en-FR" dirty="0">
                <a:solidFill>
                  <a:schemeClr val="bg2"/>
                </a:solidFill>
              </a:rPr>
              <a:t>Commande groupée organisée par la mairie</a:t>
            </a:r>
          </a:p>
          <a:p>
            <a:endParaRPr lang="en-FR" dirty="0"/>
          </a:p>
          <a:p>
            <a:r>
              <a:rPr lang="en-FR" dirty="0"/>
              <a:t>	</a:t>
            </a:r>
            <a:r>
              <a:rPr lang="en-FR" dirty="0">
                <a:latin typeface="+mn-lt"/>
              </a:rPr>
              <a:t>Prix négociés</a:t>
            </a:r>
          </a:p>
          <a:p>
            <a:endParaRPr lang="en-FR" dirty="0">
              <a:latin typeface="+mn-lt"/>
            </a:endParaRPr>
          </a:p>
          <a:p>
            <a:r>
              <a:rPr lang="en-FR" dirty="0">
                <a:latin typeface="+mn-lt"/>
              </a:rPr>
              <a:t>	Uniquement sur demande écrite ou mail à la mairie</a:t>
            </a:r>
          </a:p>
          <a:p>
            <a:endParaRPr lang="en-FR" dirty="0"/>
          </a:p>
          <a:p>
            <a:endParaRPr lang="en-FR" dirty="0"/>
          </a:p>
          <a:p>
            <a:r>
              <a:rPr lang="en-FR" dirty="0">
                <a:solidFill>
                  <a:schemeClr val="bg2"/>
                </a:solidFill>
              </a:rPr>
              <a:t>Pose à la charge des administrés</a:t>
            </a:r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r>
              <a:rPr lang="en-FR" dirty="0"/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EF9EA-1B07-99D4-A215-AB5141E0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0458-3E4C-EE4D-A863-A544744B3DD8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0A0A5E-96E3-ED68-BDFA-67654030CD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570" y="2132856"/>
            <a:ext cx="3251490" cy="2225959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2E4C71EA-3139-2335-E61B-D477E7B95E23}"/>
              </a:ext>
            </a:extLst>
          </p:cNvPr>
          <p:cNvSpPr txBox="1">
            <a:spLocks/>
          </p:cNvSpPr>
          <p:nvPr/>
        </p:nvSpPr>
        <p:spPr bwMode="gray">
          <a:xfrm>
            <a:off x="0" y="109606"/>
            <a:ext cx="9144000" cy="756000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 baseline="0">
                <a:solidFill>
                  <a:srgbClr val="7264A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5738" fontAlgn="auto">
              <a:spcAft>
                <a:spcPts val="0"/>
              </a:spcAft>
            </a:pPr>
            <a:r>
              <a:rPr lang="fr-FR" b="1" dirty="0">
                <a:solidFill>
                  <a:schemeClr val="tx2"/>
                </a:solidFill>
                <a:ea typeface="Verdana" panose="020B0604030504040204" pitchFamily="34" charset="0"/>
              </a:rPr>
              <a:t>Signalisation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DB9441E-F1BB-6612-E1B0-E70531FB1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89614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6EC49-7639-3C01-BC1E-EF207A49D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984B-B40E-4BD8-9F1D-78795D398C5A}" type="datetime1">
              <a:rPr lang="fr-FR" smtClean="0"/>
              <a:t>17/02/2023</a:t>
            </a:fld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EF9EA-1B07-99D4-A215-AB5141E0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0458-3E4C-EE4D-A863-A544744B3DD8}" type="slidenum">
              <a:rPr lang="fr-FR" smtClean="0"/>
              <a:pPr/>
              <a:t>18</a:t>
            </a:fld>
            <a:endParaRPr lang="fr-FR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96A891C-DFD4-A7A2-0AF6-2A8516EC0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925796"/>
              </p:ext>
            </p:extLst>
          </p:nvPr>
        </p:nvGraphicFramePr>
        <p:xfrm>
          <a:off x="205670" y="980729"/>
          <a:ext cx="8614802" cy="5538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re 1">
            <a:extLst>
              <a:ext uri="{FF2B5EF4-FFF2-40B4-BE49-F238E27FC236}">
                <a16:creationId xmlns:a16="http://schemas.microsoft.com/office/drawing/2014/main" id="{D3CB0362-B4EF-4B41-3466-AB9AB7E0C6CD}"/>
              </a:ext>
            </a:extLst>
          </p:cNvPr>
          <p:cNvSpPr txBox="1">
            <a:spLocks/>
          </p:cNvSpPr>
          <p:nvPr/>
        </p:nvSpPr>
        <p:spPr bwMode="gray">
          <a:xfrm>
            <a:off x="0" y="109606"/>
            <a:ext cx="9144000" cy="756000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 baseline="0">
                <a:solidFill>
                  <a:srgbClr val="7264A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5738" fontAlgn="auto">
              <a:spcAft>
                <a:spcPts val="0"/>
              </a:spcAft>
            </a:pPr>
            <a:r>
              <a:rPr lang="fr-FR" b="1" dirty="0">
                <a:solidFill>
                  <a:schemeClr val="tx2"/>
                </a:solidFill>
                <a:ea typeface="Verdana" panose="020B0604030504040204" pitchFamily="34" charset="0"/>
              </a:rPr>
              <a:t>Feuille de route indicative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064EFB8-F2EC-17CF-EF8A-7BC2B24C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35117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9692" y="2564904"/>
            <a:ext cx="5544616" cy="720080"/>
          </a:xfrm>
        </p:spPr>
        <p:txBody>
          <a:bodyPr/>
          <a:lstStyle/>
          <a:p>
            <a:pPr algn="ctr"/>
            <a:r>
              <a:rPr lang="fr-FR" sz="4800" b="1" dirty="0">
                <a:solidFill>
                  <a:srgbClr val="FFC000"/>
                </a:solidFill>
                <a:latin typeface="Montserrat Black" panose="00000A00000000000000" pitchFamily="2" charset="0"/>
              </a:rPr>
              <a:t>Des questions ?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7965-C863-6245-B281-B876A06770BA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Citoyenne- Dénomination et numérotation des voies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1EFA-90AD-4B23-8236-B3B3979EF215}" type="datetime1">
              <a:rPr lang="fr-FR" smtClean="0">
                <a:solidFill>
                  <a:srgbClr val="717073"/>
                </a:solidFill>
              </a:rPr>
              <a:t>17/02/2023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A9F080-CD46-E75C-1785-91D3550DEE62}"/>
              </a:ext>
            </a:extLst>
          </p:cNvPr>
          <p:cNvSpPr txBox="1">
            <a:spLocks/>
          </p:cNvSpPr>
          <p:nvPr/>
        </p:nvSpPr>
        <p:spPr bwMode="gray">
          <a:xfrm>
            <a:off x="719999" y="4365103"/>
            <a:ext cx="7380000" cy="1125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350" b="1" kern="1200" cap="none" normalizeH="0" baseline="0">
                <a:solidFill>
                  <a:srgbClr val="ABA2CC"/>
                </a:solidFill>
                <a:latin typeface="+mj-lt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Montserrat Medium" panose="00000600000000000000" pitchFamily="2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2000" b="0" dirty="0" err="1"/>
              <a:t>En</a:t>
            </a:r>
            <a:r>
              <a:rPr lang="en-US" sz="2000" b="0" dirty="0"/>
              <a:t> </a:t>
            </a:r>
            <a:r>
              <a:rPr lang="en-US" sz="2000" b="0" dirty="0" err="1"/>
              <a:t>cas</a:t>
            </a:r>
            <a:r>
              <a:rPr lang="en-US" sz="2000" b="0" dirty="0"/>
              <a:t> </a:t>
            </a:r>
            <a:r>
              <a:rPr lang="en-US" sz="2000" b="0" dirty="0" err="1"/>
              <a:t>d’incertitude</a:t>
            </a:r>
            <a:r>
              <a:rPr lang="en-US" sz="2000" b="0" dirty="0"/>
              <a:t> </a:t>
            </a:r>
            <a:r>
              <a:rPr lang="en-US" sz="2000" b="0" dirty="0" err="1"/>
              <a:t>ou</a:t>
            </a:r>
            <a:r>
              <a:rPr lang="en-US" sz="2000" b="0" dirty="0"/>
              <a:t> </a:t>
            </a:r>
            <a:r>
              <a:rPr lang="en-US" sz="2000" b="0" dirty="0" err="1"/>
              <a:t>d’erreur</a:t>
            </a:r>
            <a:r>
              <a:rPr lang="en-US" sz="2000" b="0" dirty="0"/>
              <a:t> : </a:t>
            </a:r>
          </a:p>
          <a:p>
            <a:pPr algn="ctr" fontAlgn="auto">
              <a:spcAft>
                <a:spcPts val="0"/>
              </a:spcAft>
            </a:pPr>
            <a:r>
              <a:rPr lang="en-US" sz="2000" b="0" dirty="0" err="1"/>
              <a:t>contactez</a:t>
            </a:r>
            <a:r>
              <a:rPr lang="en-US" sz="2000" b="0" dirty="0"/>
              <a:t> la </a:t>
            </a:r>
            <a:r>
              <a:rPr lang="en-US" sz="2000" b="0" dirty="0" err="1"/>
              <a:t>mairie</a:t>
            </a:r>
            <a:r>
              <a:rPr lang="en-US" sz="2000" b="0" dirty="0"/>
              <a:t> </a:t>
            </a:r>
            <a:r>
              <a:rPr lang="en-US" sz="2000" u="sng" dirty="0"/>
              <a:t>AVANT</a:t>
            </a:r>
            <a:r>
              <a:rPr lang="en-US" sz="2000" b="0" dirty="0"/>
              <a:t> de faire </a:t>
            </a:r>
            <a:r>
              <a:rPr lang="en-US" sz="2000" b="0" dirty="0" err="1"/>
              <a:t>vos</a:t>
            </a:r>
            <a:r>
              <a:rPr lang="en-US" sz="2000" b="0" dirty="0"/>
              <a:t> </a:t>
            </a:r>
            <a:r>
              <a:rPr lang="en-US" sz="2000" b="0" dirty="0" err="1"/>
              <a:t>changements</a:t>
            </a:r>
            <a:r>
              <a:rPr lang="en-US" sz="2000" b="0" dirty="0"/>
              <a:t> </a:t>
            </a:r>
            <a:r>
              <a:rPr lang="en-US" sz="2000" b="0" dirty="0" err="1"/>
              <a:t>d’adresse</a:t>
            </a:r>
            <a:r>
              <a:rPr lang="en-US" sz="2000" b="0" dirty="0"/>
              <a:t> !</a:t>
            </a:r>
            <a:endParaRPr lang="en-FR" sz="2000" b="0" dirty="0"/>
          </a:p>
          <a:p>
            <a:pPr fontAlgn="auto">
              <a:spcAft>
                <a:spcPts val="0"/>
              </a:spcAft>
            </a:pPr>
            <a:r>
              <a:rPr lang="en-FR" b="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468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55431" y="1398928"/>
            <a:ext cx="8496944" cy="1762229"/>
          </a:xfrm>
        </p:spPr>
        <p:txBody>
          <a:bodyPr/>
          <a:lstStyle/>
          <a:p>
            <a:pPr marL="177800">
              <a:spcBef>
                <a:spcPts val="600"/>
              </a:spcBef>
              <a:defRPr/>
            </a:pPr>
            <a:r>
              <a:rPr lang="fr-FR" altLang="fr-FR" sz="1600" dirty="0">
                <a:latin typeface="+mn-lt"/>
              </a:rPr>
              <a:t>L’adresse est une donnée d’information essentielle qui permet à tout citoyen, </a:t>
            </a:r>
            <a:r>
              <a:rPr lang="fr-FR" sz="1600" dirty="0">
                <a:latin typeface="+mn-lt"/>
              </a:rPr>
              <a:t>personne morale ou lieu géographique  : </a:t>
            </a:r>
          </a:p>
          <a:p>
            <a:pPr>
              <a:spcBef>
                <a:spcPts val="600"/>
              </a:spcBef>
              <a:defRPr/>
            </a:pPr>
            <a:endParaRPr lang="fr-FR" sz="1600" dirty="0">
              <a:latin typeface="+mn-lt"/>
            </a:endParaRPr>
          </a:p>
          <a:p>
            <a:pPr marL="503437" lvl="1" indent="-285750" fontAlgn="base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fr-FR" sz="1600" dirty="0"/>
              <a:t>d’être </a:t>
            </a:r>
            <a:r>
              <a:rPr lang="fr-FR" sz="1600" b="1" dirty="0">
                <a:solidFill>
                  <a:srgbClr val="FFC000"/>
                </a:solidFill>
                <a:latin typeface="Montserrat" panose="00000500000000000000" pitchFamily="2" charset="0"/>
              </a:rPr>
              <a:t>accessible</a:t>
            </a:r>
            <a:r>
              <a:rPr lang="fr-FR" sz="1600" dirty="0"/>
              <a:t>,  </a:t>
            </a:r>
          </a:p>
          <a:p>
            <a:pPr marL="503437" lvl="1" indent="-285750" fontAlgn="base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fr-FR" sz="1600" dirty="0"/>
              <a:t>de </a:t>
            </a:r>
            <a:r>
              <a:rPr lang="fr-FR" sz="1600" b="1" dirty="0">
                <a:solidFill>
                  <a:srgbClr val="FFC000"/>
                </a:solidFill>
                <a:latin typeface="+mj-lt"/>
              </a:rPr>
              <a:t>bénéficier d’un ensemble de services </a:t>
            </a:r>
            <a:r>
              <a:rPr lang="fr-FR" sz="1600" dirty="0"/>
              <a:t>de plus en plus large.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160704"/>
            <a:ext cx="9144000" cy="756000"/>
          </a:xfr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vert="horz" lIns="0" tIns="0" rIns="0" bIns="0" rtlCol="0" anchor="ctr" anchorCtr="0">
            <a:noAutofit/>
          </a:bodyPr>
          <a:lstStyle/>
          <a:p>
            <a:pPr marL="185738"/>
            <a:r>
              <a:rPr lang="fr-FR" b="1" dirty="0">
                <a:ea typeface="Verdana" panose="020B0604030504040204" pitchFamily="34" charset="0"/>
              </a:rPr>
              <a:t>Qu’est-ce que l’adresse ?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717073"/>
                </a:solidFill>
              </a:rPr>
              <a:pPr/>
              <a:t>2</a:t>
            </a:fld>
            <a:endParaRPr lang="fr-FR" dirty="0">
              <a:solidFill>
                <a:srgbClr val="717073"/>
              </a:solidFill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92317" y="3284984"/>
            <a:ext cx="8584139" cy="2254566"/>
            <a:chOff x="92317" y="3654014"/>
            <a:chExt cx="8584139" cy="2254566"/>
          </a:xfrm>
        </p:grpSpPr>
        <p:cxnSp>
          <p:nvCxnSpPr>
            <p:cNvPr id="15" name="Connecteur droit 14"/>
            <p:cNvCxnSpPr>
              <a:endCxn id="11" idx="6"/>
            </p:cNvCxnSpPr>
            <p:nvPr/>
          </p:nvCxnSpPr>
          <p:spPr>
            <a:xfrm flipV="1">
              <a:off x="2101713" y="4623136"/>
              <a:ext cx="6574743" cy="39983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e 20"/>
            <p:cNvGrpSpPr/>
            <p:nvPr/>
          </p:nvGrpSpPr>
          <p:grpSpPr>
            <a:xfrm>
              <a:off x="2522840" y="4083136"/>
              <a:ext cx="6153616" cy="1119983"/>
              <a:chOff x="2441247" y="3687967"/>
              <a:chExt cx="6153616" cy="1119983"/>
            </a:xfrm>
          </p:grpSpPr>
          <p:pic>
            <p:nvPicPr>
              <p:cNvPr id="7" name="Picture 2" descr="Résultat de recherche d'images pour &quot;camion pompier&quot;">
                <a:hlinkClick r:id="rId2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441247" y="3727950"/>
                <a:ext cx="1080000" cy="1080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4" descr="Résultat de recherche d'images pour &quot;voiture la poste&quot;">
                <a:hlinkClick r:id="rId4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09651" y="3727950"/>
                <a:ext cx="1080000" cy="1080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5" descr="Résultat de recherche d'images pour &quot;urne elections&quot;">
                <a:hlinkClick r:id="rId6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246459" y="3709633"/>
                <a:ext cx="1080000" cy="1080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6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978055" y="3704242"/>
                <a:ext cx="1080000" cy="10800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2" descr="Résultat de recherche d'images pour &quot;door to door&quot;">
                <a:hlinkClick r:id="rId9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344" b="-338"/>
              <a:stretch/>
            </p:blipFill>
            <p:spPr bwMode="auto">
              <a:xfrm>
                <a:off x="7514863" y="3687967"/>
                <a:ext cx="1080000" cy="1080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e 23"/>
            <p:cNvGrpSpPr/>
            <p:nvPr/>
          </p:nvGrpSpPr>
          <p:grpSpPr>
            <a:xfrm>
              <a:off x="92317" y="3654014"/>
              <a:ext cx="2254567" cy="2254566"/>
              <a:chOff x="92317" y="3654014"/>
              <a:chExt cx="2254567" cy="2254566"/>
            </a:xfrm>
          </p:grpSpPr>
          <p:sp>
            <p:nvSpPr>
              <p:cNvPr id="13" name="Ellipse 12"/>
              <p:cNvSpPr>
                <a:spLocks noChangeAspect="1"/>
              </p:cNvSpPr>
              <p:nvPr/>
            </p:nvSpPr>
            <p:spPr>
              <a:xfrm>
                <a:off x="171837" y="3696153"/>
                <a:ext cx="2074263" cy="206884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2" name="Image 14"/>
              <p:cNvPicPr>
                <a:picLocks noChangeAspect="1"/>
              </p:cNvPicPr>
              <p:nvPr/>
            </p:nvPicPr>
            <p:blipFill>
              <a:blip r:embed="rId11" cstate="email">
                <a:duotone>
                  <a:prstClr val="black"/>
                  <a:srgbClr val="60176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317" y="3654014"/>
                <a:ext cx="2254567" cy="2254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823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915816" y="2492897"/>
            <a:ext cx="2592288" cy="889800"/>
          </a:xfrm>
        </p:spPr>
        <p:txBody>
          <a:bodyPr>
            <a:noAutofit/>
          </a:bodyPr>
          <a:lstStyle/>
          <a:p>
            <a:r>
              <a:rPr lang="fr-FR" sz="5400" dirty="0">
                <a:solidFill>
                  <a:srgbClr val="FFC000"/>
                </a:solidFill>
                <a:latin typeface="Montserrat Black" panose="00000A00000000000000" pitchFamily="2" charset="0"/>
              </a:rPr>
              <a:t>Merci!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1676F-6E92-EE4C-BDE8-20B5525BFDA1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056" y="285207"/>
            <a:ext cx="1714657" cy="394847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0C8F7FA3-1F3F-11F2-B743-6F87948F2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29CDCA-B52D-5744-E69B-76F327F8BC06}"/>
              </a:ext>
            </a:extLst>
          </p:cNvPr>
          <p:cNvSpPr txBox="1">
            <a:spLocks/>
          </p:cNvSpPr>
          <p:nvPr/>
        </p:nvSpPr>
        <p:spPr bwMode="gray">
          <a:xfrm>
            <a:off x="719999" y="4365103"/>
            <a:ext cx="7380000" cy="1125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350" b="1" kern="1200" cap="none" normalizeH="0" baseline="0">
                <a:solidFill>
                  <a:srgbClr val="ABA2CC"/>
                </a:solidFill>
                <a:latin typeface="+mj-lt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Montserrat Medium" panose="00000600000000000000" pitchFamily="2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2000" b="0" dirty="0" err="1"/>
              <a:t>En</a:t>
            </a:r>
            <a:r>
              <a:rPr lang="en-US" sz="2000" b="0" dirty="0"/>
              <a:t> </a:t>
            </a:r>
            <a:r>
              <a:rPr lang="en-US" sz="2000" b="0" dirty="0" err="1"/>
              <a:t>cas</a:t>
            </a:r>
            <a:r>
              <a:rPr lang="en-US" sz="2000" b="0" dirty="0"/>
              <a:t> </a:t>
            </a:r>
            <a:r>
              <a:rPr lang="en-US" sz="2000" b="0" dirty="0" err="1"/>
              <a:t>d’incertitude</a:t>
            </a:r>
            <a:r>
              <a:rPr lang="en-US" sz="2000" b="0" dirty="0"/>
              <a:t> </a:t>
            </a:r>
            <a:r>
              <a:rPr lang="en-US" sz="2000" b="0" dirty="0" err="1"/>
              <a:t>ou</a:t>
            </a:r>
            <a:r>
              <a:rPr lang="en-US" sz="2000" b="0" dirty="0"/>
              <a:t> </a:t>
            </a:r>
            <a:r>
              <a:rPr lang="en-US" sz="2000" b="0" dirty="0" err="1"/>
              <a:t>d’erreur</a:t>
            </a:r>
            <a:r>
              <a:rPr lang="en-US" sz="2000" b="0" dirty="0"/>
              <a:t> : </a:t>
            </a:r>
          </a:p>
          <a:p>
            <a:pPr algn="ctr" fontAlgn="auto">
              <a:spcAft>
                <a:spcPts val="0"/>
              </a:spcAft>
            </a:pPr>
            <a:r>
              <a:rPr lang="en-US" sz="2000" b="0" dirty="0" err="1"/>
              <a:t>contactez</a:t>
            </a:r>
            <a:r>
              <a:rPr lang="en-US" sz="2000" b="0" dirty="0"/>
              <a:t> la </a:t>
            </a:r>
            <a:r>
              <a:rPr lang="en-US" sz="2000" b="0" dirty="0" err="1"/>
              <a:t>mairie</a:t>
            </a:r>
            <a:r>
              <a:rPr lang="en-US" sz="2000" b="0" dirty="0"/>
              <a:t> </a:t>
            </a:r>
            <a:r>
              <a:rPr lang="en-US" sz="2000" u="sng" dirty="0"/>
              <a:t>AVANT</a:t>
            </a:r>
            <a:r>
              <a:rPr lang="en-US" sz="2000" b="0" dirty="0"/>
              <a:t> de faire </a:t>
            </a:r>
            <a:r>
              <a:rPr lang="en-US" sz="2000" b="0" dirty="0" err="1"/>
              <a:t>vos</a:t>
            </a:r>
            <a:r>
              <a:rPr lang="en-US" sz="2000" b="0" dirty="0"/>
              <a:t> </a:t>
            </a:r>
            <a:r>
              <a:rPr lang="en-US" sz="2000" b="0" dirty="0" err="1"/>
              <a:t>changements</a:t>
            </a:r>
            <a:r>
              <a:rPr lang="en-US" sz="2000" b="0" dirty="0"/>
              <a:t> </a:t>
            </a:r>
            <a:r>
              <a:rPr lang="en-US" sz="2000" b="0" dirty="0" err="1"/>
              <a:t>d’adresse</a:t>
            </a:r>
            <a:r>
              <a:rPr lang="en-US" sz="2000" b="0" dirty="0"/>
              <a:t> !</a:t>
            </a:r>
            <a:endParaRPr lang="en-FR" sz="2000" b="0" dirty="0"/>
          </a:p>
          <a:p>
            <a:pPr fontAlgn="auto">
              <a:spcAft>
                <a:spcPts val="0"/>
              </a:spcAft>
            </a:pPr>
            <a:r>
              <a:rPr lang="en-FR" b="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84977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168073"/>
            <a:ext cx="9144000" cy="756000"/>
          </a:xfr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vert="horz" lIns="0" tIns="0" rIns="0" bIns="0" rtlCol="0" anchor="ctr" anchorCtr="0">
            <a:noAutofit/>
          </a:bodyPr>
          <a:lstStyle/>
          <a:p>
            <a:pPr marL="185738"/>
            <a:r>
              <a:rPr lang="fr-FR" b="1" dirty="0">
                <a:ea typeface="Verdana" panose="020B0604030504040204" pitchFamily="34" charset="0"/>
              </a:rPr>
              <a:t>L’adresse : élément structurant de l’aménagement</a:t>
            </a:r>
            <a:br>
              <a:rPr lang="fr-FR" b="1" dirty="0">
                <a:ea typeface="Verdana" panose="020B0604030504040204" pitchFamily="34" charset="0"/>
              </a:rPr>
            </a:br>
            <a:r>
              <a:rPr lang="fr-FR" b="1" dirty="0">
                <a:ea typeface="Verdana" panose="020B0604030504040204" pitchFamily="34" charset="0"/>
              </a:rPr>
              <a:t>du territoire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717073"/>
                </a:solidFill>
              </a:rPr>
              <a:pPr/>
              <a:t>3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41000" y="1159714"/>
            <a:ext cx="43838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3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000" spc="-40" dirty="0">
                <a:solidFill>
                  <a:schemeClr val="tx2"/>
                </a:solidFill>
                <a:latin typeface="Montserrat Black" panose="00000A00000000000000" pitchFamily="2" charset="0"/>
                <a:cs typeface="Arial" pitchFamily="34" charset="0"/>
                <a:sym typeface="Helvetica Neue Bold Condensed"/>
              </a:rPr>
              <a:t>« UNE ADRESSE DE  QUALITÉ….</a:t>
            </a:r>
          </a:p>
        </p:txBody>
      </p:sp>
      <p:grpSp>
        <p:nvGrpSpPr>
          <p:cNvPr id="74" name="Group 59"/>
          <p:cNvGrpSpPr/>
          <p:nvPr/>
        </p:nvGrpSpPr>
        <p:grpSpPr>
          <a:xfrm>
            <a:off x="533471" y="2474164"/>
            <a:ext cx="8365663" cy="3222072"/>
            <a:chOff x="1719970" y="1124744"/>
            <a:chExt cx="5701405" cy="4837435"/>
          </a:xfrm>
        </p:grpSpPr>
        <p:sp>
          <p:nvSpPr>
            <p:cNvPr id="126" name="Freeform 8"/>
            <p:cNvSpPr>
              <a:spLocks/>
            </p:cNvSpPr>
            <p:nvPr/>
          </p:nvSpPr>
          <p:spPr bwMode="auto">
            <a:xfrm>
              <a:off x="1719970" y="1124744"/>
              <a:ext cx="5701405" cy="4837435"/>
            </a:xfrm>
            <a:custGeom>
              <a:avLst/>
              <a:gdLst>
                <a:gd name="T0" fmla="*/ 29066 w 30070"/>
                <a:gd name="T1" fmla="*/ 3476 h 25517"/>
                <a:gd name="T2" fmla="*/ 28066 w 30070"/>
                <a:gd name="T3" fmla="*/ 5139 h 25517"/>
                <a:gd name="T4" fmla="*/ 26800 w 30070"/>
                <a:gd name="T5" fmla="*/ 6470 h 25517"/>
                <a:gd name="T6" fmla="*/ 25268 w 30070"/>
                <a:gd name="T7" fmla="*/ 7464 h 25517"/>
                <a:gd name="T8" fmla="*/ 22959 w 30070"/>
                <a:gd name="T9" fmla="*/ 8253 h 25517"/>
                <a:gd name="T10" fmla="*/ 18974 w 30070"/>
                <a:gd name="T11" fmla="*/ 8616 h 25517"/>
                <a:gd name="T12" fmla="*/ 13442 w 30070"/>
                <a:gd name="T13" fmla="*/ 8476 h 25517"/>
                <a:gd name="T14" fmla="*/ 10755 w 30070"/>
                <a:gd name="T15" fmla="*/ 8794 h 25517"/>
                <a:gd name="T16" fmla="*/ 9204 w 30070"/>
                <a:gd name="T17" fmla="*/ 9363 h 25517"/>
                <a:gd name="T18" fmla="*/ 8000 w 30070"/>
                <a:gd name="T19" fmla="*/ 10363 h 25517"/>
                <a:gd name="T20" fmla="*/ 7718 w 30070"/>
                <a:gd name="T21" fmla="*/ 11592 h 25517"/>
                <a:gd name="T22" fmla="*/ 8210 w 30070"/>
                <a:gd name="T23" fmla="*/ 12550 h 25517"/>
                <a:gd name="T24" fmla="*/ 9282 w 30070"/>
                <a:gd name="T25" fmla="*/ 13168 h 25517"/>
                <a:gd name="T26" fmla="*/ 10909 w 30070"/>
                <a:gd name="T27" fmla="*/ 13386 h 25517"/>
                <a:gd name="T28" fmla="*/ 13641 w 30070"/>
                <a:gd name="T29" fmla="*/ 12976 h 25517"/>
                <a:gd name="T30" fmla="*/ 17987 w 30070"/>
                <a:gd name="T31" fmla="*/ 11670 h 25517"/>
                <a:gd name="T32" fmla="*/ 20239 w 30070"/>
                <a:gd name="T33" fmla="*/ 11407 h 25517"/>
                <a:gd name="T34" fmla="*/ 22752 w 30070"/>
                <a:gd name="T35" fmla="*/ 12048 h 25517"/>
                <a:gd name="T36" fmla="*/ 24667 w 30070"/>
                <a:gd name="T37" fmla="*/ 13615 h 25517"/>
                <a:gd name="T38" fmla="*/ 25582 w 30070"/>
                <a:gd name="T39" fmla="*/ 15314 h 25517"/>
                <a:gd name="T40" fmla="*/ 25771 w 30070"/>
                <a:gd name="T41" fmla="*/ 16655 h 25517"/>
                <a:gd name="T42" fmla="*/ 25547 w 30070"/>
                <a:gd name="T43" fmla="*/ 18062 h 25517"/>
                <a:gd name="T44" fmla="*/ 24345 w 30070"/>
                <a:gd name="T45" fmla="*/ 20267 h 25517"/>
                <a:gd name="T46" fmla="*/ 22545 w 30070"/>
                <a:gd name="T47" fmla="*/ 21826 h 25517"/>
                <a:gd name="T48" fmla="*/ 20527 w 30070"/>
                <a:gd name="T49" fmla="*/ 22663 h 25517"/>
                <a:gd name="T50" fmla="*/ 18121 w 30070"/>
                <a:gd name="T51" fmla="*/ 22954 h 25517"/>
                <a:gd name="T52" fmla="*/ 14451 w 30070"/>
                <a:gd name="T53" fmla="*/ 22560 h 25517"/>
                <a:gd name="T54" fmla="*/ 8798 w 30070"/>
                <a:gd name="T55" fmla="*/ 21275 h 25517"/>
                <a:gd name="T56" fmla="*/ 6225 w 30070"/>
                <a:gd name="T57" fmla="*/ 21083 h 25517"/>
                <a:gd name="T58" fmla="*/ 4324 w 30070"/>
                <a:gd name="T59" fmla="*/ 21545 h 25517"/>
                <a:gd name="T60" fmla="*/ 3165 w 30070"/>
                <a:gd name="T61" fmla="*/ 22669 h 25517"/>
                <a:gd name="T62" fmla="*/ 2575 w 30070"/>
                <a:gd name="T63" fmla="*/ 24340 h 25517"/>
                <a:gd name="T64" fmla="*/ 18 w 30070"/>
                <a:gd name="T65" fmla="*/ 24993 h 25517"/>
                <a:gd name="T66" fmla="*/ 546 w 30070"/>
                <a:gd name="T67" fmla="*/ 22604 h 25517"/>
                <a:gd name="T68" fmla="*/ 2082 w 30070"/>
                <a:gd name="T69" fmla="*/ 20445 h 25517"/>
                <a:gd name="T70" fmla="*/ 4559 w 30070"/>
                <a:gd name="T71" fmla="*/ 19278 h 25517"/>
                <a:gd name="T72" fmla="*/ 7765 w 30070"/>
                <a:gd name="T73" fmla="*/ 19097 h 25517"/>
                <a:gd name="T74" fmla="*/ 12609 w 30070"/>
                <a:gd name="T75" fmla="*/ 20050 h 25517"/>
                <a:gd name="T76" fmla="*/ 17389 w 30070"/>
                <a:gd name="T77" fmla="*/ 20918 h 25517"/>
                <a:gd name="T78" fmla="*/ 19470 w 30070"/>
                <a:gd name="T79" fmla="*/ 20799 h 25517"/>
                <a:gd name="T80" fmla="*/ 20879 w 30070"/>
                <a:gd name="T81" fmla="*/ 20309 h 25517"/>
                <a:gd name="T82" fmla="*/ 22060 w 30070"/>
                <a:gd name="T83" fmla="*/ 19407 h 25517"/>
                <a:gd name="T84" fmla="*/ 23078 w 30070"/>
                <a:gd name="T85" fmla="*/ 17790 h 25517"/>
                <a:gd name="T86" fmla="*/ 23233 w 30070"/>
                <a:gd name="T87" fmla="*/ 15966 h 25517"/>
                <a:gd name="T88" fmla="*/ 22584 w 30070"/>
                <a:gd name="T89" fmla="*/ 14708 h 25517"/>
                <a:gd name="T90" fmla="*/ 21438 w 30070"/>
                <a:gd name="T91" fmla="*/ 13761 h 25517"/>
                <a:gd name="T92" fmla="*/ 19886 w 30070"/>
                <a:gd name="T93" fmla="*/ 13424 h 25517"/>
                <a:gd name="T94" fmla="*/ 17425 w 30070"/>
                <a:gd name="T95" fmla="*/ 13964 h 25517"/>
                <a:gd name="T96" fmla="*/ 12814 w 30070"/>
                <a:gd name="T97" fmla="*/ 15242 h 25517"/>
                <a:gd name="T98" fmla="*/ 10450 w 30070"/>
                <a:gd name="T99" fmla="*/ 15396 h 25517"/>
                <a:gd name="T100" fmla="*/ 7847 w 30070"/>
                <a:gd name="T101" fmla="*/ 14851 h 25517"/>
                <a:gd name="T102" fmla="*/ 5965 w 30070"/>
                <a:gd name="T103" fmla="*/ 13451 h 25517"/>
                <a:gd name="T104" fmla="*/ 5231 w 30070"/>
                <a:gd name="T105" fmla="*/ 11431 h 25517"/>
                <a:gd name="T106" fmla="*/ 5424 w 30070"/>
                <a:gd name="T107" fmla="*/ 10189 h 25517"/>
                <a:gd name="T108" fmla="*/ 6070 w 30070"/>
                <a:gd name="T109" fmla="*/ 9077 h 25517"/>
                <a:gd name="T110" fmla="*/ 7318 w 30070"/>
                <a:gd name="T111" fmla="*/ 7986 h 25517"/>
                <a:gd name="T112" fmla="*/ 9827 w 30070"/>
                <a:gd name="T113" fmla="*/ 6914 h 25517"/>
                <a:gd name="T114" fmla="*/ 12889 w 30070"/>
                <a:gd name="T115" fmla="*/ 6476 h 25517"/>
                <a:gd name="T116" fmla="*/ 18534 w 30070"/>
                <a:gd name="T117" fmla="*/ 6591 h 25517"/>
                <a:gd name="T118" fmla="*/ 21917 w 30070"/>
                <a:gd name="T119" fmla="*/ 6384 h 25517"/>
                <a:gd name="T120" fmla="*/ 24474 w 30070"/>
                <a:gd name="T121" fmla="*/ 5468 h 25517"/>
                <a:gd name="T122" fmla="*/ 26398 w 30070"/>
                <a:gd name="T123" fmla="*/ 3461 h 25517"/>
                <a:gd name="T124" fmla="*/ 27570 w 30070"/>
                <a:gd name="T125" fmla="*/ 304 h 25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070" h="25517">
                  <a:moveTo>
                    <a:pt x="27633" y="0"/>
                  </a:moveTo>
                  <a:lnTo>
                    <a:pt x="30070" y="316"/>
                  </a:lnTo>
                  <a:lnTo>
                    <a:pt x="30070" y="316"/>
                  </a:lnTo>
                  <a:lnTo>
                    <a:pt x="30032" y="501"/>
                  </a:lnTo>
                  <a:lnTo>
                    <a:pt x="29994" y="684"/>
                  </a:lnTo>
                  <a:lnTo>
                    <a:pt x="29953" y="865"/>
                  </a:lnTo>
                  <a:lnTo>
                    <a:pt x="29911" y="1044"/>
                  </a:lnTo>
                  <a:lnTo>
                    <a:pt x="29866" y="1220"/>
                  </a:lnTo>
                  <a:lnTo>
                    <a:pt x="29820" y="1395"/>
                  </a:lnTo>
                  <a:lnTo>
                    <a:pt x="29773" y="1568"/>
                  </a:lnTo>
                  <a:lnTo>
                    <a:pt x="29724" y="1738"/>
                  </a:lnTo>
                  <a:lnTo>
                    <a:pt x="29672" y="1907"/>
                  </a:lnTo>
                  <a:lnTo>
                    <a:pt x="29620" y="2073"/>
                  </a:lnTo>
                  <a:lnTo>
                    <a:pt x="29565" y="2237"/>
                  </a:lnTo>
                  <a:lnTo>
                    <a:pt x="29508" y="2400"/>
                  </a:lnTo>
                  <a:lnTo>
                    <a:pt x="29451" y="2560"/>
                  </a:lnTo>
                  <a:lnTo>
                    <a:pt x="29391" y="2718"/>
                  </a:lnTo>
                  <a:lnTo>
                    <a:pt x="29329" y="2874"/>
                  </a:lnTo>
                  <a:lnTo>
                    <a:pt x="29266" y="3027"/>
                  </a:lnTo>
                  <a:lnTo>
                    <a:pt x="29234" y="3103"/>
                  </a:lnTo>
                  <a:lnTo>
                    <a:pt x="29202" y="3179"/>
                  </a:lnTo>
                  <a:lnTo>
                    <a:pt x="29168" y="3254"/>
                  </a:lnTo>
                  <a:lnTo>
                    <a:pt x="29134" y="3329"/>
                  </a:lnTo>
                  <a:lnTo>
                    <a:pt x="29101" y="3402"/>
                  </a:lnTo>
                  <a:lnTo>
                    <a:pt x="29066" y="3476"/>
                  </a:lnTo>
                  <a:lnTo>
                    <a:pt x="29032" y="3549"/>
                  </a:lnTo>
                  <a:lnTo>
                    <a:pt x="28996" y="3621"/>
                  </a:lnTo>
                  <a:lnTo>
                    <a:pt x="28960" y="3693"/>
                  </a:lnTo>
                  <a:lnTo>
                    <a:pt x="28924" y="3764"/>
                  </a:lnTo>
                  <a:lnTo>
                    <a:pt x="28888" y="3835"/>
                  </a:lnTo>
                  <a:lnTo>
                    <a:pt x="28851" y="3905"/>
                  </a:lnTo>
                  <a:lnTo>
                    <a:pt x="28813" y="3976"/>
                  </a:lnTo>
                  <a:lnTo>
                    <a:pt x="28775" y="4044"/>
                  </a:lnTo>
                  <a:lnTo>
                    <a:pt x="28737" y="4113"/>
                  </a:lnTo>
                  <a:lnTo>
                    <a:pt x="28699" y="4181"/>
                  </a:lnTo>
                  <a:lnTo>
                    <a:pt x="28660" y="4249"/>
                  </a:lnTo>
                  <a:lnTo>
                    <a:pt x="28619" y="4316"/>
                  </a:lnTo>
                  <a:lnTo>
                    <a:pt x="28580" y="4382"/>
                  </a:lnTo>
                  <a:lnTo>
                    <a:pt x="28539" y="4448"/>
                  </a:lnTo>
                  <a:lnTo>
                    <a:pt x="28499" y="4514"/>
                  </a:lnTo>
                  <a:lnTo>
                    <a:pt x="28457" y="4579"/>
                  </a:lnTo>
                  <a:lnTo>
                    <a:pt x="28415" y="4643"/>
                  </a:lnTo>
                  <a:lnTo>
                    <a:pt x="28373" y="4707"/>
                  </a:lnTo>
                  <a:lnTo>
                    <a:pt x="28331" y="4770"/>
                  </a:lnTo>
                  <a:lnTo>
                    <a:pt x="28287" y="4834"/>
                  </a:lnTo>
                  <a:lnTo>
                    <a:pt x="28244" y="4896"/>
                  </a:lnTo>
                  <a:lnTo>
                    <a:pt x="28200" y="4957"/>
                  </a:lnTo>
                  <a:lnTo>
                    <a:pt x="28156" y="5019"/>
                  </a:lnTo>
                  <a:lnTo>
                    <a:pt x="28111" y="5079"/>
                  </a:lnTo>
                  <a:lnTo>
                    <a:pt x="28066" y="5139"/>
                  </a:lnTo>
                  <a:lnTo>
                    <a:pt x="28021" y="5199"/>
                  </a:lnTo>
                  <a:lnTo>
                    <a:pt x="27975" y="5258"/>
                  </a:lnTo>
                  <a:lnTo>
                    <a:pt x="27928" y="5316"/>
                  </a:lnTo>
                  <a:lnTo>
                    <a:pt x="27881" y="5375"/>
                  </a:lnTo>
                  <a:lnTo>
                    <a:pt x="27834" y="5432"/>
                  </a:lnTo>
                  <a:lnTo>
                    <a:pt x="27787" y="5489"/>
                  </a:lnTo>
                  <a:lnTo>
                    <a:pt x="27738" y="5546"/>
                  </a:lnTo>
                  <a:lnTo>
                    <a:pt x="27690" y="5602"/>
                  </a:lnTo>
                  <a:lnTo>
                    <a:pt x="27641" y="5657"/>
                  </a:lnTo>
                  <a:lnTo>
                    <a:pt x="27591" y="5712"/>
                  </a:lnTo>
                  <a:lnTo>
                    <a:pt x="27541" y="5766"/>
                  </a:lnTo>
                  <a:lnTo>
                    <a:pt x="27491" y="5820"/>
                  </a:lnTo>
                  <a:lnTo>
                    <a:pt x="27441" y="5873"/>
                  </a:lnTo>
                  <a:lnTo>
                    <a:pt x="27389" y="5926"/>
                  </a:lnTo>
                  <a:lnTo>
                    <a:pt x="27338" y="5978"/>
                  </a:lnTo>
                  <a:lnTo>
                    <a:pt x="27286" y="6030"/>
                  </a:lnTo>
                  <a:lnTo>
                    <a:pt x="27233" y="6081"/>
                  </a:lnTo>
                  <a:lnTo>
                    <a:pt x="27181" y="6131"/>
                  </a:lnTo>
                  <a:lnTo>
                    <a:pt x="27128" y="6182"/>
                  </a:lnTo>
                  <a:lnTo>
                    <a:pt x="27075" y="6231"/>
                  </a:lnTo>
                  <a:lnTo>
                    <a:pt x="27020" y="6280"/>
                  </a:lnTo>
                  <a:lnTo>
                    <a:pt x="26966" y="6328"/>
                  </a:lnTo>
                  <a:lnTo>
                    <a:pt x="26911" y="6376"/>
                  </a:lnTo>
                  <a:lnTo>
                    <a:pt x="26855" y="6423"/>
                  </a:lnTo>
                  <a:lnTo>
                    <a:pt x="26800" y="6470"/>
                  </a:lnTo>
                  <a:lnTo>
                    <a:pt x="26744" y="6517"/>
                  </a:lnTo>
                  <a:lnTo>
                    <a:pt x="26686" y="6562"/>
                  </a:lnTo>
                  <a:lnTo>
                    <a:pt x="26630" y="6607"/>
                  </a:lnTo>
                  <a:lnTo>
                    <a:pt x="26573" y="6651"/>
                  </a:lnTo>
                  <a:lnTo>
                    <a:pt x="26514" y="6696"/>
                  </a:lnTo>
                  <a:lnTo>
                    <a:pt x="26456" y="6740"/>
                  </a:lnTo>
                  <a:lnTo>
                    <a:pt x="26398" y="6782"/>
                  </a:lnTo>
                  <a:lnTo>
                    <a:pt x="26338" y="6824"/>
                  </a:lnTo>
                  <a:lnTo>
                    <a:pt x="26279" y="6867"/>
                  </a:lnTo>
                  <a:lnTo>
                    <a:pt x="26219" y="6908"/>
                  </a:lnTo>
                  <a:lnTo>
                    <a:pt x="26158" y="6949"/>
                  </a:lnTo>
                  <a:lnTo>
                    <a:pt x="26097" y="6989"/>
                  </a:lnTo>
                  <a:lnTo>
                    <a:pt x="26037" y="7030"/>
                  </a:lnTo>
                  <a:lnTo>
                    <a:pt x="25974" y="7069"/>
                  </a:lnTo>
                  <a:lnTo>
                    <a:pt x="25913" y="7107"/>
                  </a:lnTo>
                  <a:lnTo>
                    <a:pt x="25850" y="7145"/>
                  </a:lnTo>
                  <a:lnTo>
                    <a:pt x="25787" y="7183"/>
                  </a:lnTo>
                  <a:lnTo>
                    <a:pt x="25724" y="7220"/>
                  </a:lnTo>
                  <a:lnTo>
                    <a:pt x="25659" y="7256"/>
                  </a:lnTo>
                  <a:lnTo>
                    <a:pt x="25596" y="7292"/>
                  </a:lnTo>
                  <a:lnTo>
                    <a:pt x="25531" y="7327"/>
                  </a:lnTo>
                  <a:lnTo>
                    <a:pt x="25466" y="7363"/>
                  </a:lnTo>
                  <a:lnTo>
                    <a:pt x="25401" y="7397"/>
                  </a:lnTo>
                  <a:lnTo>
                    <a:pt x="25335" y="7431"/>
                  </a:lnTo>
                  <a:lnTo>
                    <a:pt x="25268" y="7464"/>
                  </a:lnTo>
                  <a:lnTo>
                    <a:pt x="25202" y="7496"/>
                  </a:lnTo>
                  <a:lnTo>
                    <a:pt x="25134" y="7529"/>
                  </a:lnTo>
                  <a:lnTo>
                    <a:pt x="25067" y="7561"/>
                  </a:lnTo>
                  <a:lnTo>
                    <a:pt x="24999" y="7592"/>
                  </a:lnTo>
                  <a:lnTo>
                    <a:pt x="24930" y="7622"/>
                  </a:lnTo>
                  <a:lnTo>
                    <a:pt x="24862" y="7652"/>
                  </a:lnTo>
                  <a:lnTo>
                    <a:pt x="24793" y="7681"/>
                  </a:lnTo>
                  <a:lnTo>
                    <a:pt x="24723" y="7711"/>
                  </a:lnTo>
                  <a:lnTo>
                    <a:pt x="24653" y="7739"/>
                  </a:lnTo>
                  <a:lnTo>
                    <a:pt x="24582" y="7767"/>
                  </a:lnTo>
                  <a:lnTo>
                    <a:pt x="24512" y="7794"/>
                  </a:lnTo>
                  <a:lnTo>
                    <a:pt x="24441" y="7821"/>
                  </a:lnTo>
                  <a:lnTo>
                    <a:pt x="24368" y="7847"/>
                  </a:lnTo>
                  <a:lnTo>
                    <a:pt x="24297" y="7873"/>
                  </a:lnTo>
                  <a:lnTo>
                    <a:pt x="24223" y="7898"/>
                  </a:lnTo>
                  <a:lnTo>
                    <a:pt x="24223" y="7898"/>
                  </a:lnTo>
                  <a:lnTo>
                    <a:pt x="24087" y="7944"/>
                  </a:lnTo>
                  <a:lnTo>
                    <a:pt x="23949" y="7987"/>
                  </a:lnTo>
                  <a:lnTo>
                    <a:pt x="23811" y="8031"/>
                  </a:lnTo>
                  <a:lnTo>
                    <a:pt x="23671" y="8072"/>
                  </a:lnTo>
                  <a:lnTo>
                    <a:pt x="23531" y="8111"/>
                  </a:lnTo>
                  <a:lnTo>
                    <a:pt x="23390" y="8148"/>
                  </a:lnTo>
                  <a:lnTo>
                    <a:pt x="23248" y="8184"/>
                  </a:lnTo>
                  <a:lnTo>
                    <a:pt x="23104" y="8220"/>
                  </a:lnTo>
                  <a:lnTo>
                    <a:pt x="22959" y="8253"/>
                  </a:lnTo>
                  <a:lnTo>
                    <a:pt x="22813" y="8284"/>
                  </a:lnTo>
                  <a:lnTo>
                    <a:pt x="22666" y="8314"/>
                  </a:lnTo>
                  <a:lnTo>
                    <a:pt x="22518" y="8343"/>
                  </a:lnTo>
                  <a:lnTo>
                    <a:pt x="22368" y="8371"/>
                  </a:lnTo>
                  <a:lnTo>
                    <a:pt x="22216" y="8397"/>
                  </a:lnTo>
                  <a:lnTo>
                    <a:pt x="22062" y="8421"/>
                  </a:lnTo>
                  <a:lnTo>
                    <a:pt x="21907" y="8443"/>
                  </a:lnTo>
                  <a:lnTo>
                    <a:pt x="21750" y="8464"/>
                  </a:lnTo>
                  <a:lnTo>
                    <a:pt x="21591" y="8484"/>
                  </a:lnTo>
                  <a:lnTo>
                    <a:pt x="21431" y="8502"/>
                  </a:lnTo>
                  <a:lnTo>
                    <a:pt x="21268" y="8519"/>
                  </a:lnTo>
                  <a:lnTo>
                    <a:pt x="21104" y="8536"/>
                  </a:lnTo>
                  <a:lnTo>
                    <a:pt x="20937" y="8550"/>
                  </a:lnTo>
                  <a:lnTo>
                    <a:pt x="20768" y="8563"/>
                  </a:lnTo>
                  <a:lnTo>
                    <a:pt x="20597" y="8574"/>
                  </a:lnTo>
                  <a:lnTo>
                    <a:pt x="20424" y="8584"/>
                  </a:lnTo>
                  <a:lnTo>
                    <a:pt x="20248" y="8593"/>
                  </a:lnTo>
                  <a:lnTo>
                    <a:pt x="20069" y="8600"/>
                  </a:lnTo>
                  <a:lnTo>
                    <a:pt x="19888" y="8606"/>
                  </a:lnTo>
                  <a:lnTo>
                    <a:pt x="19705" y="8610"/>
                  </a:lnTo>
                  <a:lnTo>
                    <a:pt x="19519" y="8614"/>
                  </a:lnTo>
                  <a:lnTo>
                    <a:pt x="19329" y="8615"/>
                  </a:lnTo>
                  <a:lnTo>
                    <a:pt x="19137" y="8616"/>
                  </a:lnTo>
                  <a:lnTo>
                    <a:pt x="19137" y="8616"/>
                  </a:lnTo>
                  <a:lnTo>
                    <a:pt x="18974" y="8616"/>
                  </a:lnTo>
                  <a:lnTo>
                    <a:pt x="18811" y="8614"/>
                  </a:lnTo>
                  <a:lnTo>
                    <a:pt x="18648" y="8612"/>
                  </a:lnTo>
                  <a:lnTo>
                    <a:pt x="18485" y="8610"/>
                  </a:lnTo>
                  <a:lnTo>
                    <a:pt x="18322" y="8606"/>
                  </a:lnTo>
                  <a:lnTo>
                    <a:pt x="18159" y="8602"/>
                  </a:lnTo>
                  <a:lnTo>
                    <a:pt x="17834" y="8592"/>
                  </a:lnTo>
                  <a:lnTo>
                    <a:pt x="17509" y="8581"/>
                  </a:lnTo>
                  <a:lnTo>
                    <a:pt x="17186" y="8568"/>
                  </a:lnTo>
                  <a:lnTo>
                    <a:pt x="16548" y="8541"/>
                  </a:lnTo>
                  <a:lnTo>
                    <a:pt x="16548" y="8541"/>
                  </a:lnTo>
                  <a:lnTo>
                    <a:pt x="15914" y="8513"/>
                  </a:lnTo>
                  <a:lnTo>
                    <a:pt x="15603" y="8500"/>
                  </a:lnTo>
                  <a:lnTo>
                    <a:pt x="15295" y="8489"/>
                  </a:lnTo>
                  <a:lnTo>
                    <a:pt x="14990" y="8480"/>
                  </a:lnTo>
                  <a:lnTo>
                    <a:pt x="14686" y="8473"/>
                  </a:lnTo>
                  <a:lnTo>
                    <a:pt x="14534" y="8471"/>
                  </a:lnTo>
                  <a:lnTo>
                    <a:pt x="14383" y="8469"/>
                  </a:lnTo>
                  <a:lnTo>
                    <a:pt x="14232" y="8468"/>
                  </a:lnTo>
                  <a:lnTo>
                    <a:pt x="14082" y="8467"/>
                  </a:lnTo>
                  <a:lnTo>
                    <a:pt x="14082" y="8467"/>
                  </a:lnTo>
                  <a:lnTo>
                    <a:pt x="13951" y="8467"/>
                  </a:lnTo>
                  <a:lnTo>
                    <a:pt x="13821" y="8468"/>
                  </a:lnTo>
                  <a:lnTo>
                    <a:pt x="13692" y="8470"/>
                  </a:lnTo>
                  <a:lnTo>
                    <a:pt x="13567" y="8473"/>
                  </a:lnTo>
                  <a:lnTo>
                    <a:pt x="13442" y="8476"/>
                  </a:lnTo>
                  <a:lnTo>
                    <a:pt x="13318" y="8480"/>
                  </a:lnTo>
                  <a:lnTo>
                    <a:pt x="13196" y="8484"/>
                  </a:lnTo>
                  <a:lnTo>
                    <a:pt x="13077" y="8489"/>
                  </a:lnTo>
                  <a:lnTo>
                    <a:pt x="12958" y="8495"/>
                  </a:lnTo>
                  <a:lnTo>
                    <a:pt x="12840" y="8502"/>
                  </a:lnTo>
                  <a:lnTo>
                    <a:pt x="12725" y="8510"/>
                  </a:lnTo>
                  <a:lnTo>
                    <a:pt x="12610" y="8518"/>
                  </a:lnTo>
                  <a:lnTo>
                    <a:pt x="12498" y="8527"/>
                  </a:lnTo>
                  <a:lnTo>
                    <a:pt x="12386" y="8537"/>
                  </a:lnTo>
                  <a:lnTo>
                    <a:pt x="12275" y="8547"/>
                  </a:lnTo>
                  <a:lnTo>
                    <a:pt x="12167" y="8559"/>
                  </a:lnTo>
                  <a:lnTo>
                    <a:pt x="12058" y="8570"/>
                  </a:lnTo>
                  <a:lnTo>
                    <a:pt x="11951" y="8583"/>
                  </a:lnTo>
                  <a:lnTo>
                    <a:pt x="11846" y="8596"/>
                  </a:lnTo>
                  <a:lnTo>
                    <a:pt x="11741" y="8610"/>
                  </a:lnTo>
                  <a:lnTo>
                    <a:pt x="11639" y="8625"/>
                  </a:lnTo>
                  <a:lnTo>
                    <a:pt x="11536" y="8641"/>
                  </a:lnTo>
                  <a:lnTo>
                    <a:pt x="11435" y="8657"/>
                  </a:lnTo>
                  <a:lnTo>
                    <a:pt x="11335" y="8674"/>
                  </a:lnTo>
                  <a:lnTo>
                    <a:pt x="11236" y="8692"/>
                  </a:lnTo>
                  <a:lnTo>
                    <a:pt x="11138" y="8712"/>
                  </a:lnTo>
                  <a:lnTo>
                    <a:pt x="11040" y="8731"/>
                  </a:lnTo>
                  <a:lnTo>
                    <a:pt x="10945" y="8751"/>
                  </a:lnTo>
                  <a:lnTo>
                    <a:pt x="10849" y="8772"/>
                  </a:lnTo>
                  <a:lnTo>
                    <a:pt x="10755" y="8794"/>
                  </a:lnTo>
                  <a:lnTo>
                    <a:pt x="10661" y="8816"/>
                  </a:lnTo>
                  <a:lnTo>
                    <a:pt x="10568" y="8840"/>
                  </a:lnTo>
                  <a:lnTo>
                    <a:pt x="10568" y="8840"/>
                  </a:lnTo>
                  <a:lnTo>
                    <a:pt x="10506" y="8856"/>
                  </a:lnTo>
                  <a:lnTo>
                    <a:pt x="10444" y="8874"/>
                  </a:lnTo>
                  <a:lnTo>
                    <a:pt x="10381" y="8891"/>
                  </a:lnTo>
                  <a:lnTo>
                    <a:pt x="10319" y="8910"/>
                  </a:lnTo>
                  <a:lnTo>
                    <a:pt x="10257" y="8929"/>
                  </a:lnTo>
                  <a:lnTo>
                    <a:pt x="10194" y="8948"/>
                  </a:lnTo>
                  <a:lnTo>
                    <a:pt x="10131" y="8969"/>
                  </a:lnTo>
                  <a:lnTo>
                    <a:pt x="10068" y="8990"/>
                  </a:lnTo>
                  <a:lnTo>
                    <a:pt x="10005" y="9012"/>
                  </a:lnTo>
                  <a:lnTo>
                    <a:pt x="9942" y="9035"/>
                  </a:lnTo>
                  <a:lnTo>
                    <a:pt x="9880" y="9059"/>
                  </a:lnTo>
                  <a:lnTo>
                    <a:pt x="9816" y="9083"/>
                  </a:lnTo>
                  <a:lnTo>
                    <a:pt x="9754" y="9108"/>
                  </a:lnTo>
                  <a:lnTo>
                    <a:pt x="9692" y="9133"/>
                  </a:lnTo>
                  <a:lnTo>
                    <a:pt x="9629" y="9159"/>
                  </a:lnTo>
                  <a:lnTo>
                    <a:pt x="9568" y="9186"/>
                  </a:lnTo>
                  <a:lnTo>
                    <a:pt x="9506" y="9215"/>
                  </a:lnTo>
                  <a:lnTo>
                    <a:pt x="9445" y="9243"/>
                  </a:lnTo>
                  <a:lnTo>
                    <a:pt x="9384" y="9272"/>
                  </a:lnTo>
                  <a:lnTo>
                    <a:pt x="9323" y="9302"/>
                  </a:lnTo>
                  <a:lnTo>
                    <a:pt x="9263" y="9332"/>
                  </a:lnTo>
                  <a:lnTo>
                    <a:pt x="9204" y="9363"/>
                  </a:lnTo>
                  <a:lnTo>
                    <a:pt x="9145" y="9396"/>
                  </a:lnTo>
                  <a:lnTo>
                    <a:pt x="9087" y="9428"/>
                  </a:lnTo>
                  <a:lnTo>
                    <a:pt x="9029" y="9461"/>
                  </a:lnTo>
                  <a:lnTo>
                    <a:pt x="8972" y="9495"/>
                  </a:lnTo>
                  <a:lnTo>
                    <a:pt x="8916" y="9530"/>
                  </a:lnTo>
                  <a:lnTo>
                    <a:pt x="8861" y="9566"/>
                  </a:lnTo>
                  <a:lnTo>
                    <a:pt x="8805" y="9601"/>
                  </a:lnTo>
                  <a:lnTo>
                    <a:pt x="8751" y="9638"/>
                  </a:lnTo>
                  <a:lnTo>
                    <a:pt x="8699" y="9675"/>
                  </a:lnTo>
                  <a:lnTo>
                    <a:pt x="8647" y="9713"/>
                  </a:lnTo>
                  <a:lnTo>
                    <a:pt x="8595" y="9752"/>
                  </a:lnTo>
                  <a:lnTo>
                    <a:pt x="8545" y="9792"/>
                  </a:lnTo>
                  <a:lnTo>
                    <a:pt x="8496" y="9831"/>
                  </a:lnTo>
                  <a:lnTo>
                    <a:pt x="8447" y="9872"/>
                  </a:lnTo>
                  <a:lnTo>
                    <a:pt x="8400" y="9914"/>
                  </a:lnTo>
                  <a:lnTo>
                    <a:pt x="8355" y="9956"/>
                  </a:lnTo>
                  <a:lnTo>
                    <a:pt x="8310" y="9998"/>
                  </a:lnTo>
                  <a:lnTo>
                    <a:pt x="8266" y="10041"/>
                  </a:lnTo>
                  <a:lnTo>
                    <a:pt x="8224" y="10086"/>
                  </a:lnTo>
                  <a:lnTo>
                    <a:pt x="8184" y="10130"/>
                  </a:lnTo>
                  <a:lnTo>
                    <a:pt x="8144" y="10175"/>
                  </a:lnTo>
                  <a:lnTo>
                    <a:pt x="8106" y="10222"/>
                  </a:lnTo>
                  <a:lnTo>
                    <a:pt x="8069" y="10269"/>
                  </a:lnTo>
                  <a:lnTo>
                    <a:pt x="8034" y="10315"/>
                  </a:lnTo>
                  <a:lnTo>
                    <a:pt x="8000" y="10363"/>
                  </a:lnTo>
                  <a:lnTo>
                    <a:pt x="7968" y="10412"/>
                  </a:lnTo>
                  <a:lnTo>
                    <a:pt x="7938" y="10461"/>
                  </a:lnTo>
                  <a:lnTo>
                    <a:pt x="7908" y="10511"/>
                  </a:lnTo>
                  <a:lnTo>
                    <a:pt x="7881" y="10562"/>
                  </a:lnTo>
                  <a:lnTo>
                    <a:pt x="7855" y="10613"/>
                  </a:lnTo>
                  <a:lnTo>
                    <a:pt x="7832" y="10664"/>
                  </a:lnTo>
                  <a:lnTo>
                    <a:pt x="7810" y="10716"/>
                  </a:lnTo>
                  <a:lnTo>
                    <a:pt x="7790" y="10770"/>
                  </a:lnTo>
                  <a:lnTo>
                    <a:pt x="7771" y="10823"/>
                  </a:lnTo>
                  <a:lnTo>
                    <a:pt x="7755" y="10877"/>
                  </a:lnTo>
                  <a:lnTo>
                    <a:pt x="7740" y="10932"/>
                  </a:lnTo>
                  <a:lnTo>
                    <a:pt x="7727" y="10988"/>
                  </a:lnTo>
                  <a:lnTo>
                    <a:pt x="7717" y="11043"/>
                  </a:lnTo>
                  <a:lnTo>
                    <a:pt x="7708" y="11101"/>
                  </a:lnTo>
                  <a:lnTo>
                    <a:pt x="7702" y="11158"/>
                  </a:lnTo>
                  <a:lnTo>
                    <a:pt x="7698" y="11215"/>
                  </a:lnTo>
                  <a:lnTo>
                    <a:pt x="7696" y="11274"/>
                  </a:lnTo>
                  <a:lnTo>
                    <a:pt x="7696" y="11274"/>
                  </a:lnTo>
                  <a:lnTo>
                    <a:pt x="7696" y="11321"/>
                  </a:lnTo>
                  <a:lnTo>
                    <a:pt x="7697" y="11367"/>
                  </a:lnTo>
                  <a:lnTo>
                    <a:pt x="7699" y="11413"/>
                  </a:lnTo>
                  <a:lnTo>
                    <a:pt x="7702" y="11458"/>
                  </a:lnTo>
                  <a:lnTo>
                    <a:pt x="7706" y="11503"/>
                  </a:lnTo>
                  <a:lnTo>
                    <a:pt x="7712" y="11547"/>
                  </a:lnTo>
                  <a:lnTo>
                    <a:pt x="7718" y="11592"/>
                  </a:lnTo>
                  <a:lnTo>
                    <a:pt x="7725" y="11636"/>
                  </a:lnTo>
                  <a:lnTo>
                    <a:pt x="7734" y="11679"/>
                  </a:lnTo>
                  <a:lnTo>
                    <a:pt x="7743" y="11722"/>
                  </a:lnTo>
                  <a:lnTo>
                    <a:pt x="7755" y="11765"/>
                  </a:lnTo>
                  <a:lnTo>
                    <a:pt x="7767" y="11807"/>
                  </a:lnTo>
                  <a:lnTo>
                    <a:pt x="7779" y="11848"/>
                  </a:lnTo>
                  <a:lnTo>
                    <a:pt x="7793" y="11889"/>
                  </a:lnTo>
                  <a:lnTo>
                    <a:pt x="7808" y="11931"/>
                  </a:lnTo>
                  <a:lnTo>
                    <a:pt x="7823" y="11971"/>
                  </a:lnTo>
                  <a:lnTo>
                    <a:pt x="7840" y="12010"/>
                  </a:lnTo>
                  <a:lnTo>
                    <a:pt x="7858" y="12050"/>
                  </a:lnTo>
                  <a:lnTo>
                    <a:pt x="7876" y="12089"/>
                  </a:lnTo>
                  <a:lnTo>
                    <a:pt x="7896" y="12128"/>
                  </a:lnTo>
                  <a:lnTo>
                    <a:pt x="7917" y="12165"/>
                  </a:lnTo>
                  <a:lnTo>
                    <a:pt x="7940" y="12203"/>
                  </a:lnTo>
                  <a:lnTo>
                    <a:pt x="7962" y="12239"/>
                  </a:lnTo>
                  <a:lnTo>
                    <a:pt x="7986" y="12277"/>
                  </a:lnTo>
                  <a:lnTo>
                    <a:pt x="8010" y="12313"/>
                  </a:lnTo>
                  <a:lnTo>
                    <a:pt x="8036" y="12348"/>
                  </a:lnTo>
                  <a:lnTo>
                    <a:pt x="8062" y="12383"/>
                  </a:lnTo>
                  <a:lnTo>
                    <a:pt x="8090" y="12418"/>
                  </a:lnTo>
                  <a:lnTo>
                    <a:pt x="8119" y="12452"/>
                  </a:lnTo>
                  <a:lnTo>
                    <a:pt x="8149" y="12485"/>
                  </a:lnTo>
                  <a:lnTo>
                    <a:pt x="8179" y="12518"/>
                  </a:lnTo>
                  <a:lnTo>
                    <a:pt x="8210" y="12550"/>
                  </a:lnTo>
                  <a:lnTo>
                    <a:pt x="8242" y="12582"/>
                  </a:lnTo>
                  <a:lnTo>
                    <a:pt x="8275" y="12614"/>
                  </a:lnTo>
                  <a:lnTo>
                    <a:pt x="8310" y="12644"/>
                  </a:lnTo>
                  <a:lnTo>
                    <a:pt x="8345" y="12674"/>
                  </a:lnTo>
                  <a:lnTo>
                    <a:pt x="8381" y="12704"/>
                  </a:lnTo>
                  <a:lnTo>
                    <a:pt x="8418" y="12733"/>
                  </a:lnTo>
                  <a:lnTo>
                    <a:pt x="8455" y="12762"/>
                  </a:lnTo>
                  <a:lnTo>
                    <a:pt x="8495" y="12790"/>
                  </a:lnTo>
                  <a:lnTo>
                    <a:pt x="8534" y="12817"/>
                  </a:lnTo>
                  <a:lnTo>
                    <a:pt x="8574" y="12843"/>
                  </a:lnTo>
                  <a:lnTo>
                    <a:pt x="8615" y="12869"/>
                  </a:lnTo>
                  <a:lnTo>
                    <a:pt x="8658" y="12895"/>
                  </a:lnTo>
                  <a:lnTo>
                    <a:pt x="8701" y="12919"/>
                  </a:lnTo>
                  <a:lnTo>
                    <a:pt x="8744" y="12944"/>
                  </a:lnTo>
                  <a:lnTo>
                    <a:pt x="8789" y="12968"/>
                  </a:lnTo>
                  <a:lnTo>
                    <a:pt x="8835" y="12991"/>
                  </a:lnTo>
                  <a:lnTo>
                    <a:pt x="8881" y="13013"/>
                  </a:lnTo>
                  <a:lnTo>
                    <a:pt x="8928" y="13035"/>
                  </a:lnTo>
                  <a:lnTo>
                    <a:pt x="8976" y="13055"/>
                  </a:lnTo>
                  <a:lnTo>
                    <a:pt x="9026" y="13076"/>
                  </a:lnTo>
                  <a:lnTo>
                    <a:pt x="9075" y="13096"/>
                  </a:lnTo>
                  <a:lnTo>
                    <a:pt x="9126" y="13115"/>
                  </a:lnTo>
                  <a:lnTo>
                    <a:pt x="9178" y="13134"/>
                  </a:lnTo>
                  <a:lnTo>
                    <a:pt x="9229" y="13151"/>
                  </a:lnTo>
                  <a:lnTo>
                    <a:pt x="9282" y="13168"/>
                  </a:lnTo>
                  <a:lnTo>
                    <a:pt x="9336" y="13185"/>
                  </a:lnTo>
                  <a:lnTo>
                    <a:pt x="9391" y="13200"/>
                  </a:lnTo>
                  <a:lnTo>
                    <a:pt x="9446" y="13215"/>
                  </a:lnTo>
                  <a:lnTo>
                    <a:pt x="9501" y="13229"/>
                  </a:lnTo>
                  <a:lnTo>
                    <a:pt x="9559" y="13243"/>
                  </a:lnTo>
                  <a:lnTo>
                    <a:pt x="9616" y="13256"/>
                  </a:lnTo>
                  <a:lnTo>
                    <a:pt x="9674" y="13269"/>
                  </a:lnTo>
                  <a:lnTo>
                    <a:pt x="9674" y="13269"/>
                  </a:lnTo>
                  <a:lnTo>
                    <a:pt x="9748" y="13283"/>
                  </a:lnTo>
                  <a:lnTo>
                    <a:pt x="9822" y="13296"/>
                  </a:lnTo>
                  <a:lnTo>
                    <a:pt x="9897" y="13309"/>
                  </a:lnTo>
                  <a:lnTo>
                    <a:pt x="9971" y="13320"/>
                  </a:lnTo>
                  <a:lnTo>
                    <a:pt x="10048" y="13331"/>
                  </a:lnTo>
                  <a:lnTo>
                    <a:pt x="10123" y="13340"/>
                  </a:lnTo>
                  <a:lnTo>
                    <a:pt x="10199" y="13349"/>
                  </a:lnTo>
                  <a:lnTo>
                    <a:pt x="10277" y="13357"/>
                  </a:lnTo>
                  <a:lnTo>
                    <a:pt x="10354" y="13364"/>
                  </a:lnTo>
                  <a:lnTo>
                    <a:pt x="10433" y="13370"/>
                  </a:lnTo>
                  <a:lnTo>
                    <a:pt x="10511" y="13375"/>
                  </a:lnTo>
                  <a:lnTo>
                    <a:pt x="10590" y="13379"/>
                  </a:lnTo>
                  <a:lnTo>
                    <a:pt x="10669" y="13382"/>
                  </a:lnTo>
                  <a:lnTo>
                    <a:pt x="10749" y="13384"/>
                  </a:lnTo>
                  <a:lnTo>
                    <a:pt x="10829" y="13386"/>
                  </a:lnTo>
                  <a:lnTo>
                    <a:pt x="10909" y="13386"/>
                  </a:lnTo>
                  <a:lnTo>
                    <a:pt x="10909" y="13386"/>
                  </a:lnTo>
                  <a:lnTo>
                    <a:pt x="10985" y="13386"/>
                  </a:lnTo>
                  <a:lnTo>
                    <a:pt x="11059" y="13384"/>
                  </a:lnTo>
                  <a:lnTo>
                    <a:pt x="11135" y="13383"/>
                  </a:lnTo>
                  <a:lnTo>
                    <a:pt x="11210" y="13380"/>
                  </a:lnTo>
                  <a:lnTo>
                    <a:pt x="11286" y="13377"/>
                  </a:lnTo>
                  <a:lnTo>
                    <a:pt x="11361" y="13372"/>
                  </a:lnTo>
                  <a:lnTo>
                    <a:pt x="11436" y="13368"/>
                  </a:lnTo>
                  <a:lnTo>
                    <a:pt x="11512" y="13362"/>
                  </a:lnTo>
                  <a:lnTo>
                    <a:pt x="11587" y="13356"/>
                  </a:lnTo>
                  <a:lnTo>
                    <a:pt x="11663" y="13349"/>
                  </a:lnTo>
                  <a:lnTo>
                    <a:pt x="11738" y="13342"/>
                  </a:lnTo>
                  <a:lnTo>
                    <a:pt x="11815" y="13333"/>
                  </a:lnTo>
                  <a:lnTo>
                    <a:pt x="11890" y="13325"/>
                  </a:lnTo>
                  <a:lnTo>
                    <a:pt x="11965" y="13315"/>
                  </a:lnTo>
                  <a:lnTo>
                    <a:pt x="12117" y="13295"/>
                  </a:lnTo>
                  <a:lnTo>
                    <a:pt x="12269" y="13272"/>
                  </a:lnTo>
                  <a:lnTo>
                    <a:pt x="12421" y="13246"/>
                  </a:lnTo>
                  <a:lnTo>
                    <a:pt x="12574" y="13218"/>
                  </a:lnTo>
                  <a:lnTo>
                    <a:pt x="12726" y="13189"/>
                  </a:lnTo>
                  <a:lnTo>
                    <a:pt x="12879" y="13158"/>
                  </a:lnTo>
                  <a:lnTo>
                    <a:pt x="13031" y="13125"/>
                  </a:lnTo>
                  <a:lnTo>
                    <a:pt x="13183" y="13089"/>
                  </a:lnTo>
                  <a:lnTo>
                    <a:pt x="13335" y="13053"/>
                  </a:lnTo>
                  <a:lnTo>
                    <a:pt x="13488" y="13015"/>
                  </a:lnTo>
                  <a:lnTo>
                    <a:pt x="13641" y="12976"/>
                  </a:lnTo>
                  <a:lnTo>
                    <a:pt x="13793" y="12935"/>
                  </a:lnTo>
                  <a:lnTo>
                    <a:pt x="13946" y="12892"/>
                  </a:lnTo>
                  <a:lnTo>
                    <a:pt x="14098" y="12849"/>
                  </a:lnTo>
                  <a:lnTo>
                    <a:pt x="14249" y="12806"/>
                  </a:lnTo>
                  <a:lnTo>
                    <a:pt x="14402" y="12761"/>
                  </a:lnTo>
                  <a:lnTo>
                    <a:pt x="14554" y="12714"/>
                  </a:lnTo>
                  <a:lnTo>
                    <a:pt x="14705" y="12668"/>
                  </a:lnTo>
                  <a:lnTo>
                    <a:pt x="14857" y="12621"/>
                  </a:lnTo>
                  <a:lnTo>
                    <a:pt x="15160" y="12525"/>
                  </a:lnTo>
                  <a:lnTo>
                    <a:pt x="15461" y="12428"/>
                  </a:lnTo>
                  <a:lnTo>
                    <a:pt x="15762" y="12330"/>
                  </a:lnTo>
                  <a:lnTo>
                    <a:pt x="15960" y="12266"/>
                  </a:lnTo>
                  <a:lnTo>
                    <a:pt x="15960" y="12266"/>
                  </a:lnTo>
                  <a:lnTo>
                    <a:pt x="16376" y="12131"/>
                  </a:lnTo>
                  <a:lnTo>
                    <a:pt x="16585" y="12064"/>
                  </a:lnTo>
                  <a:lnTo>
                    <a:pt x="16796" y="11998"/>
                  </a:lnTo>
                  <a:lnTo>
                    <a:pt x="17008" y="11934"/>
                  </a:lnTo>
                  <a:lnTo>
                    <a:pt x="17222" y="11871"/>
                  </a:lnTo>
                  <a:lnTo>
                    <a:pt x="17330" y="11840"/>
                  </a:lnTo>
                  <a:lnTo>
                    <a:pt x="17439" y="11810"/>
                  </a:lnTo>
                  <a:lnTo>
                    <a:pt x="17547" y="11781"/>
                  </a:lnTo>
                  <a:lnTo>
                    <a:pt x="17656" y="11753"/>
                  </a:lnTo>
                  <a:lnTo>
                    <a:pt x="17766" y="11724"/>
                  </a:lnTo>
                  <a:lnTo>
                    <a:pt x="17876" y="11697"/>
                  </a:lnTo>
                  <a:lnTo>
                    <a:pt x="17987" y="11670"/>
                  </a:lnTo>
                  <a:lnTo>
                    <a:pt x="18098" y="11645"/>
                  </a:lnTo>
                  <a:lnTo>
                    <a:pt x="18210" y="11621"/>
                  </a:lnTo>
                  <a:lnTo>
                    <a:pt x="18323" y="11597"/>
                  </a:lnTo>
                  <a:lnTo>
                    <a:pt x="18436" y="11575"/>
                  </a:lnTo>
                  <a:lnTo>
                    <a:pt x="18550" y="11552"/>
                  </a:lnTo>
                  <a:lnTo>
                    <a:pt x="18665" y="11532"/>
                  </a:lnTo>
                  <a:lnTo>
                    <a:pt x="18780" y="11513"/>
                  </a:lnTo>
                  <a:lnTo>
                    <a:pt x="18896" y="11495"/>
                  </a:lnTo>
                  <a:lnTo>
                    <a:pt x="19013" y="11479"/>
                  </a:lnTo>
                  <a:lnTo>
                    <a:pt x="19130" y="11464"/>
                  </a:lnTo>
                  <a:lnTo>
                    <a:pt x="19249" y="11450"/>
                  </a:lnTo>
                  <a:lnTo>
                    <a:pt x="19368" y="11437"/>
                  </a:lnTo>
                  <a:lnTo>
                    <a:pt x="19487" y="11427"/>
                  </a:lnTo>
                  <a:lnTo>
                    <a:pt x="19487" y="11427"/>
                  </a:lnTo>
                  <a:lnTo>
                    <a:pt x="19555" y="11421"/>
                  </a:lnTo>
                  <a:lnTo>
                    <a:pt x="19622" y="11417"/>
                  </a:lnTo>
                  <a:lnTo>
                    <a:pt x="19689" y="11413"/>
                  </a:lnTo>
                  <a:lnTo>
                    <a:pt x="19757" y="11409"/>
                  </a:lnTo>
                  <a:lnTo>
                    <a:pt x="19824" y="11407"/>
                  </a:lnTo>
                  <a:lnTo>
                    <a:pt x="19892" y="11405"/>
                  </a:lnTo>
                  <a:lnTo>
                    <a:pt x="19959" y="11404"/>
                  </a:lnTo>
                  <a:lnTo>
                    <a:pt x="20025" y="11404"/>
                  </a:lnTo>
                  <a:lnTo>
                    <a:pt x="20025" y="11404"/>
                  </a:lnTo>
                  <a:lnTo>
                    <a:pt x="20132" y="11405"/>
                  </a:lnTo>
                  <a:lnTo>
                    <a:pt x="20239" y="11407"/>
                  </a:lnTo>
                  <a:lnTo>
                    <a:pt x="20344" y="11412"/>
                  </a:lnTo>
                  <a:lnTo>
                    <a:pt x="20451" y="11418"/>
                  </a:lnTo>
                  <a:lnTo>
                    <a:pt x="20555" y="11426"/>
                  </a:lnTo>
                  <a:lnTo>
                    <a:pt x="20661" y="11436"/>
                  </a:lnTo>
                  <a:lnTo>
                    <a:pt x="20766" y="11448"/>
                  </a:lnTo>
                  <a:lnTo>
                    <a:pt x="20870" y="11461"/>
                  </a:lnTo>
                  <a:lnTo>
                    <a:pt x="20974" y="11476"/>
                  </a:lnTo>
                  <a:lnTo>
                    <a:pt x="21077" y="11493"/>
                  </a:lnTo>
                  <a:lnTo>
                    <a:pt x="21181" y="11512"/>
                  </a:lnTo>
                  <a:lnTo>
                    <a:pt x="21284" y="11532"/>
                  </a:lnTo>
                  <a:lnTo>
                    <a:pt x="21386" y="11554"/>
                  </a:lnTo>
                  <a:lnTo>
                    <a:pt x="21488" y="11579"/>
                  </a:lnTo>
                  <a:lnTo>
                    <a:pt x="21588" y="11605"/>
                  </a:lnTo>
                  <a:lnTo>
                    <a:pt x="21689" y="11632"/>
                  </a:lnTo>
                  <a:lnTo>
                    <a:pt x="21789" y="11661"/>
                  </a:lnTo>
                  <a:lnTo>
                    <a:pt x="21888" y="11692"/>
                  </a:lnTo>
                  <a:lnTo>
                    <a:pt x="21988" y="11725"/>
                  </a:lnTo>
                  <a:lnTo>
                    <a:pt x="22085" y="11760"/>
                  </a:lnTo>
                  <a:lnTo>
                    <a:pt x="22183" y="11796"/>
                  </a:lnTo>
                  <a:lnTo>
                    <a:pt x="22279" y="11833"/>
                  </a:lnTo>
                  <a:lnTo>
                    <a:pt x="22376" y="11873"/>
                  </a:lnTo>
                  <a:lnTo>
                    <a:pt x="22470" y="11915"/>
                  </a:lnTo>
                  <a:lnTo>
                    <a:pt x="22565" y="11957"/>
                  </a:lnTo>
                  <a:lnTo>
                    <a:pt x="22658" y="12002"/>
                  </a:lnTo>
                  <a:lnTo>
                    <a:pt x="22752" y="12048"/>
                  </a:lnTo>
                  <a:lnTo>
                    <a:pt x="22843" y="12096"/>
                  </a:lnTo>
                  <a:lnTo>
                    <a:pt x="22935" y="12146"/>
                  </a:lnTo>
                  <a:lnTo>
                    <a:pt x="23025" y="12196"/>
                  </a:lnTo>
                  <a:lnTo>
                    <a:pt x="23115" y="12250"/>
                  </a:lnTo>
                  <a:lnTo>
                    <a:pt x="23203" y="12304"/>
                  </a:lnTo>
                  <a:lnTo>
                    <a:pt x="23203" y="12304"/>
                  </a:lnTo>
                  <a:lnTo>
                    <a:pt x="23292" y="12361"/>
                  </a:lnTo>
                  <a:lnTo>
                    <a:pt x="23379" y="12420"/>
                  </a:lnTo>
                  <a:lnTo>
                    <a:pt x="23465" y="12479"/>
                  </a:lnTo>
                  <a:lnTo>
                    <a:pt x="23550" y="12540"/>
                  </a:lnTo>
                  <a:lnTo>
                    <a:pt x="23634" y="12603"/>
                  </a:lnTo>
                  <a:lnTo>
                    <a:pt x="23716" y="12666"/>
                  </a:lnTo>
                  <a:lnTo>
                    <a:pt x="23798" y="12731"/>
                  </a:lnTo>
                  <a:lnTo>
                    <a:pt x="23877" y="12798"/>
                  </a:lnTo>
                  <a:lnTo>
                    <a:pt x="23956" y="12866"/>
                  </a:lnTo>
                  <a:lnTo>
                    <a:pt x="24033" y="12935"/>
                  </a:lnTo>
                  <a:lnTo>
                    <a:pt x="24109" y="13006"/>
                  </a:lnTo>
                  <a:lnTo>
                    <a:pt x="24183" y="13077"/>
                  </a:lnTo>
                  <a:lnTo>
                    <a:pt x="24256" y="13150"/>
                  </a:lnTo>
                  <a:lnTo>
                    <a:pt x="24329" y="13224"/>
                  </a:lnTo>
                  <a:lnTo>
                    <a:pt x="24399" y="13300"/>
                  </a:lnTo>
                  <a:lnTo>
                    <a:pt x="24468" y="13377"/>
                  </a:lnTo>
                  <a:lnTo>
                    <a:pt x="24535" y="13455"/>
                  </a:lnTo>
                  <a:lnTo>
                    <a:pt x="24601" y="13534"/>
                  </a:lnTo>
                  <a:lnTo>
                    <a:pt x="24667" y="13615"/>
                  </a:lnTo>
                  <a:lnTo>
                    <a:pt x="24729" y="13695"/>
                  </a:lnTo>
                  <a:lnTo>
                    <a:pt x="24792" y="13779"/>
                  </a:lnTo>
                  <a:lnTo>
                    <a:pt x="24852" y="13862"/>
                  </a:lnTo>
                  <a:lnTo>
                    <a:pt x="24910" y="13947"/>
                  </a:lnTo>
                  <a:lnTo>
                    <a:pt x="24968" y="14032"/>
                  </a:lnTo>
                  <a:lnTo>
                    <a:pt x="25024" y="14120"/>
                  </a:lnTo>
                  <a:lnTo>
                    <a:pt x="25077" y="14207"/>
                  </a:lnTo>
                  <a:lnTo>
                    <a:pt x="25130" y="14296"/>
                  </a:lnTo>
                  <a:lnTo>
                    <a:pt x="25182" y="14386"/>
                  </a:lnTo>
                  <a:lnTo>
                    <a:pt x="25231" y="14477"/>
                  </a:lnTo>
                  <a:lnTo>
                    <a:pt x="25278" y="14569"/>
                  </a:lnTo>
                  <a:lnTo>
                    <a:pt x="25325" y="14662"/>
                  </a:lnTo>
                  <a:lnTo>
                    <a:pt x="25369" y="14755"/>
                  </a:lnTo>
                  <a:lnTo>
                    <a:pt x="25369" y="14755"/>
                  </a:lnTo>
                  <a:lnTo>
                    <a:pt x="25392" y="14806"/>
                  </a:lnTo>
                  <a:lnTo>
                    <a:pt x="25414" y="14855"/>
                  </a:lnTo>
                  <a:lnTo>
                    <a:pt x="25435" y="14905"/>
                  </a:lnTo>
                  <a:lnTo>
                    <a:pt x="25456" y="14956"/>
                  </a:lnTo>
                  <a:lnTo>
                    <a:pt x="25476" y="15006"/>
                  </a:lnTo>
                  <a:lnTo>
                    <a:pt x="25496" y="15057"/>
                  </a:lnTo>
                  <a:lnTo>
                    <a:pt x="25514" y="15107"/>
                  </a:lnTo>
                  <a:lnTo>
                    <a:pt x="25532" y="15159"/>
                  </a:lnTo>
                  <a:lnTo>
                    <a:pt x="25550" y="15210"/>
                  </a:lnTo>
                  <a:lnTo>
                    <a:pt x="25566" y="15261"/>
                  </a:lnTo>
                  <a:lnTo>
                    <a:pt x="25582" y="15314"/>
                  </a:lnTo>
                  <a:lnTo>
                    <a:pt x="25598" y="15365"/>
                  </a:lnTo>
                  <a:lnTo>
                    <a:pt x="25612" y="15417"/>
                  </a:lnTo>
                  <a:lnTo>
                    <a:pt x="25626" y="15470"/>
                  </a:lnTo>
                  <a:lnTo>
                    <a:pt x="25640" y="15522"/>
                  </a:lnTo>
                  <a:lnTo>
                    <a:pt x="25652" y="15574"/>
                  </a:lnTo>
                  <a:lnTo>
                    <a:pt x="25666" y="15626"/>
                  </a:lnTo>
                  <a:lnTo>
                    <a:pt x="25677" y="15680"/>
                  </a:lnTo>
                  <a:lnTo>
                    <a:pt x="25688" y="15732"/>
                  </a:lnTo>
                  <a:lnTo>
                    <a:pt x="25698" y="15785"/>
                  </a:lnTo>
                  <a:lnTo>
                    <a:pt x="25707" y="15839"/>
                  </a:lnTo>
                  <a:lnTo>
                    <a:pt x="25716" y="15892"/>
                  </a:lnTo>
                  <a:lnTo>
                    <a:pt x="25724" y="15946"/>
                  </a:lnTo>
                  <a:lnTo>
                    <a:pt x="25732" y="16000"/>
                  </a:lnTo>
                  <a:lnTo>
                    <a:pt x="25739" y="16054"/>
                  </a:lnTo>
                  <a:lnTo>
                    <a:pt x="25745" y="16107"/>
                  </a:lnTo>
                  <a:lnTo>
                    <a:pt x="25750" y="16162"/>
                  </a:lnTo>
                  <a:lnTo>
                    <a:pt x="25755" y="16216"/>
                  </a:lnTo>
                  <a:lnTo>
                    <a:pt x="25759" y="16270"/>
                  </a:lnTo>
                  <a:lnTo>
                    <a:pt x="25763" y="16325"/>
                  </a:lnTo>
                  <a:lnTo>
                    <a:pt x="25766" y="16380"/>
                  </a:lnTo>
                  <a:lnTo>
                    <a:pt x="25768" y="16434"/>
                  </a:lnTo>
                  <a:lnTo>
                    <a:pt x="25770" y="16490"/>
                  </a:lnTo>
                  <a:lnTo>
                    <a:pt x="25771" y="16545"/>
                  </a:lnTo>
                  <a:lnTo>
                    <a:pt x="25771" y="16599"/>
                  </a:lnTo>
                  <a:lnTo>
                    <a:pt x="25771" y="16655"/>
                  </a:lnTo>
                  <a:lnTo>
                    <a:pt x="25770" y="16710"/>
                  </a:lnTo>
                  <a:lnTo>
                    <a:pt x="25768" y="16765"/>
                  </a:lnTo>
                  <a:lnTo>
                    <a:pt x="25766" y="16822"/>
                  </a:lnTo>
                  <a:lnTo>
                    <a:pt x="25763" y="16877"/>
                  </a:lnTo>
                  <a:lnTo>
                    <a:pt x="25759" y="16932"/>
                  </a:lnTo>
                  <a:lnTo>
                    <a:pt x="25755" y="16989"/>
                  </a:lnTo>
                  <a:lnTo>
                    <a:pt x="25750" y="17044"/>
                  </a:lnTo>
                  <a:lnTo>
                    <a:pt x="25744" y="17100"/>
                  </a:lnTo>
                  <a:lnTo>
                    <a:pt x="25738" y="17157"/>
                  </a:lnTo>
                  <a:lnTo>
                    <a:pt x="25731" y="17212"/>
                  </a:lnTo>
                  <a:lnTo>
                    <a:pt x="25723" y="17268"/>
                  </a:lnTo>
                  <a:lnTo>
                    <a:pt x="25715" y="17325"/>
                  </a:lnTo>
                  <a:lnTo>
                    <a:pt x="25706" y="17381"/>
                  </a:lnTo>
                  <a:lnTo>
                    <a:pt x="25697" y="17437"/>
                  </a:lnTo>
                  <a:lnTo>
                    <a:pt x="25686" y="17495"/>
                  </a:lnTo>
                  <a:lnTo>
                    <a:pt x="25676" y="17551"/>
                  </a:lnTo>
                  <a:lnTo>
                    <a:pt x="25664" y="17607"/>
                  </a:lnTo>
                  <a:lnTo>
                    <a:pt x="25651" y="17664"/>
                  </a:lnTo>
                  <a:lnTo>
                    <a:pt x="25638" y="17721"/>
                  </a:lnTo>
                  <a:lnTo>
                    <a:pt x="25624" y="17777"/>
                  </a:lnTo>
                  <a:lnTo>
                    <a:pt x="25610" y="17835"/>
                  </a:lnTo>
                  <a:lnTo>
                    <a:pt x="25595" y="17891"/>
                  </a:lnTo>
                  <a:lnTo>
                    <a:pt x="25580" y="17948"/>
                  </a:lnTo>
                  <a:lnTo>
                    <a:pt x="25564" y="18005"/>
                  </a:lnTo>
                  <a:lnTo>
                    <a:pt x="25547" y="18062"/>
                  </a:lnTo>
                  <a:lnTo>
                    <a:pt x="25530" y="18118"/>
                  </a:lnTo>
                  <a:lnTo>
                    <a:pt x="25511" y="18176"/>
                  </a:lnTo>
                  <a:lnTo>
                    <a:pt x="25493" y="18233"/>
                  </a:lnTo>
                  <a:lnTo>
                    <a:pt x="25493" y="18233"/>
                  </a:lnTo>
                  <a:lnTo>
                    <a:pt x="25456" y="18336"/>
                  </a:lnTo>
                  <a:lnTo>
                    <a:pt x="25419" y="18437"/>
                  </a:lnTo>
                  <a:lnTo>
                    <a:pt x="25379" y="18539"/>
                  </a:lnTo>
                  <a:lnTo>
                    <a:pt x="25338" y="18640"/>
                  </a:lnTo>
                  <a:lnTo>
                    <a:pt x="25294" y="18741"/>
                  </a:lnTo>
                  <a:lnTo>
                    <a:pt x="25248" y="18842"/>
                  </a:lnTo>
                  <a:lnTo>
                    <a:pt x="25201" y="18941"/>
                  </a:lnTo>
                  <a:lnTo>
                    <a:pt x="25152" y="19041"/>
                  </a:lnTo>
                  <a:lnTo>
                    <a:pt x="25100" y="19139"/>
                  </a:lnTo>
                  <a:lnTo>
                    <a:pt x="25047" y="19238"/>
                  </a:lnTo>
                  <a:lnTo>
                    <a:pt x="24992" y="19335"/>
                  </a:lnTo>
                  <a:lnTo>
                    <a:pt x="24934" y="19432"/>
                  </a:lnTo>
                  <a:lnTo>
                    <a:pt x="24876" y="19528"/>
                  </a:lnTo>
                  <a:lnTo>
                    <a:pt x="24816" y="19623"/>
                  </a:lnTo>
                  <a:lnTo>
                    <a:pt x="24753" y="19718"/>
                  </a:lnTo>
                  <a:lnTo>
                    <a:pt x="24690" y="19811"/>
                  </a:lnTo>
                  <a:lnTo>
                    <a:pt x="24624" y="19905"/>
                  </a:lnTo>
                  <a:lnTo>
                    <a:pt x="24556" y="19996"/>
                  </a:lnTo>
                  <a:lnTo>
                    <a:pt x="24488" y="20088"/>
                  </a:lnTo>
                  <a:lnTo>
                    <a:pt x="24417" y="20177"/>
                  </a:lnTo>
                  <a:lnTo>
                    <a:pt x="24345" y="20267"/>
                  </a:lnTo>
                  <a:lnTo>
                    <a:pt x="24272" y="20354"/>
                  </a:lnTo>
                  <a:lnTo>
                    <a:pt x="24196" y="20442"/>
                  </a:lnTo>
                  <a:lnTo>
                    <a:pt x="24120" y="20528"/>
                  </a:lnTo>
                  <a:lnTo>
                    <a:pt x="24041" y="20613"/>
                  </a:lnTo>
                  <a:lnTo>
                    <a:pt x="23961" y="20697"/>
                  </a:lnTo>
                  <a:lnTo>
                    <a:pt x="23880" y="20779"/>
                  </a:lnTo>
                  <a:lnTo>
                    <a:pt x="23798" y="20859"/>
                  </a:lnTo>
                  <a:lnTo>
                    <a:pt x="23713" y="20940"/>
                  </a:lnTo>
                  <a:lnTo>
                    <a:pt x="23628" y="21018"/>
                  </a:lnTo>
                  <a:lnTo>
                    <a:pt x="23541" y="21096"/>
                  </a:lnTo>
                  <a:lnTo>
                    <a:pt x="23453" y="21171"/>
                  </a:lnTo>
                  <a:lnTo>
                    <a:pt x="23453" y="21171"/>
                  </a:lnTo>
                  <a:lnTo>
                    <a:pt x="23387" y="21227"/>
                  </a:lnTo>
                  <a:lnTo>
                    <a:pt x="23319" y="21282"/>
                  </a:lnTo>
                  <a:lnTo>
                    <a:pt x="23252" y="21336"/>
                  </a:lnTo>
                  <a:lnTo>
                    <a:pt x="23183" y="21389"/>
                  </a:lnTo>
                  <a:lnTo>
                    <a:pt x="23115" y="21441"/>
                  </a:lnTo>
                  <a:lnTo>
                    <a:pt x="23046" y="21492"/>
                  </a:lnTo>
                  <a:lnTo>
                    <a:pt x="22975" y="21543"/>
                  </a:lnTo>
                  <a:lnTo>
                    <a:pt x="22905" y="21592"/>
                  </a:lnTo>
                  <a:lnTo>
                    <a:pt x="22834" y="21641"/>
                  </a:lnTo>
                  <a:lnTo>
                    <a:pt x="22763" y="21688"/>
                  </a:lnTo>
                  <a:lnTo>
                    <a:pt x="22691" y="21735"/>
                  </a:lnTo>
                  <a:lnTo>
                    <a:pt x="22618" y="21781"/>
                  </a:lnTo>
                  <a:lnTo>
                    <a:pt x="22545" y="21826"/>
                  </a:lnTo>
                  <a:lnTo>
                    <a:pt x="22471" y="21870"/>
                  </a:lnTo>
                  <a:lnTo>
                    <a:pt x="22397" y="21914"/>
                  </a:lnTo>
                  <a:lnTo>
                    <a:pt x="22322" y="21956"/>
                  </a:lnTo>
                  <a:lnTo>
                    <a:pt x="22247" y="21997"/>
                  </a:lnTo>
                  <a:lnTo>
                    <a:pt x="22171" y="22037"/>
                  </a:lnTo>
                  <a:lnTo>
                    <a:pt x="22094" y="22078"/>
                  </a:lnTo>
                  <a:lnTo>
                    <a:pt x="22017" y="22116"/>
                  </a:lnTo>
                  <a:lnTo>
                    <a:pt x="21939" y="22154"/>
                  </a:lnTo>
                  <a:lnTo>
                    <a:pt x="21861" y="22190"/>
                  </a:lnTo>
                  <a:lnTo>
                    <a:pt x="21782" y="22227"/>
                  </a:lnTo>
                  <a:lnTo>
                    <a:pt x="21703" y="22262"/>
                  </a:lnTo>
                  <a:lnTo>
                    <a:pt x="21622" y="22297"/>
                  </a:lnTo>
                  <a:lnTo>
                    <a:pt x="21542" y="22330"/>
                  </a:lnTo>
                  <a:lnTo>
                    <a:pt x="21461" y="22362"/>
                  </a:lnTo>
                  <a:lnTo>
                    <a:pt x="21379" y="22395"/>
                  </a:lnTo>
                  <a:lnTo>
                    <a:pt x="21297" y="22425"/>
                  </a:lnTo>
                  <a:lnTo>
                    <a:pt x="21214" y="22455"/>
                  </a:lnTo>
                  <a:lnTo>
                    <a:pt x="21130" y="22484"/>
                  </a:lnTo>
                  <a:lnTo>
                    <a:pt x="21046" y="22512"/>
                  </a:lnTo>
                  <a:lnTo>
                    <a:pt x="20961" y="22539"/>
                  </a:lnTo>
                  <a:lnTo>
                    <a:pt x="20875" y="22566"/>
                  </a:lnTo>
                  <a:lnTo>
                    <a:pt x="20790" y="22592"/>
                  </a:lnTo>
                  <a:lnTo>
                    <a:pt x="20703" y="22616"/>
                  </a:lnTo>
                  <a:lnTo>
                    <a:pt x="20616" y="22640"/>
                  </a:lnTo>
                  <a:lnTo>
                    <a:pt x="20527" y="22663"/>
                  </a:lnTo>
                  <a:lnTo>
                    <a:pt x="20439" y="22685"/>
                  </a:lnTo>
                  <a:lnTo>
                    <a:pt x="20350" y="22706"/>
                  </a:lnTo>
                  <a:lnTo>
                    <a:pt x="20260" y="22727"/>
                  </a:lnTo>
                  <a:lnTo>
                    <a:pt x="20169" y="22746"/>
                  </a:lnTo>
                  <a:lnTo>
                    <a:pt x="20079" y="22764"/>
                  </a:lnTo>
                  <a:lnTo>
                    <a:pt x="19987" y="22782"/>
                  </a:lnTo>
                  <a:lnTo>
                    <a:pt x="19895" y="22799"/>
                  </a:lnTo>
                  <a:lnTo>
                    <a:pt x="19801" y="22815"/>
                  </a:lnTo>
                  <a:lnTo>
                    <a:pt x="19708" y="22830"/>
                  </a:lnTo>
                  <a:lnTo>
                    <a:pt x="19614" y="22844"/>
                  </a:lnTo>
                  <a:lnTo>
                    <a:pt x="19519" y="22857"/>
                  </a:lnTo>
                  <a:lnTo>
                    <a:pt x="19423" y="22869"/>
                  </a:lnTo>
                  <a:lnTo>
                    <a:pt x="19327" y="22881"/>
                  </a:lnTo>
                  <a:lnTo>
                    <a:pt x="19230" y="22893"/>
                  </a:lnTo>
                  <a:lnTo>
                    <a:pt x="19132" y="22902"/>
                  </a:lnTo>
                  <a:lnTo>
                    <a:pt x="19035" y="22911"/>
                  </a:lnTo>
                  <a:lnTo>
                    <a:pt x="18935" y="22920"/>
                  </a:lnTo>
                  <a:lnTo>
                    <a:pt x="18836" y="22927"/>
                  </a:lnTo>
                  <a:lnTo>
                    <a:pt x="18736" y="22933"/>
                  </a:lnTo>
                  <a:lnTo>
                    <a:pt x="18634" y="22939"/>
                  </a:lnTo>
                  <a:lnTo>
                    <a:pt x="18533" y="22943"/>
                  </a:lnTo>
                  <a:lnTo>
                    <a:pt x="18431" y="22947"/>
                  </a:lnTo>
                  <a:lnTo>
                    <a:pt x="18329" y="22950"/>
                  </a:lnTo>
                  <a:lnTo>
                    <a:pt x="18225" y="22952"/>
                  </a:lnTo>
                  <a:lnTo>
                    <a:pt x="18121" y="22954"/>
                  </a:lnTo>
                  <a:lnTo>
                    <a:pt x="18016" y="22954"/>
                  </a:lnTo>
                  <a:lnTo>
                    <a:pt x="18016" y="22954"/>
                  </a:lnTo>
                  <a:lnTo>
                    <a:pt x="17885" y="22953"/>
                  </a:lnTo>
                  <a:lnTo>
                    <a:pt x="17754" y="22951"/>
                  </a:lnTo>
                  <a:lnTo>
                    <a:pt x="17622" y="22948"/>
                  </a:lnTo>
                  <a:lnTo>
                    <a:pt x="17488" y="22944"/>
                  </a:lnTo>
                  <a:lnTo>
                    <a:pt x="17488" y="22944"/>
                  </a:lnTo>
                  <a:lnTo>
                    <a:pt x="17394" y="22940"/>
                  </a:lnTo>
                  <a:lnTo>
                    <a:pt x="17300" y="22935"/>
                  </a:lnTo>
                  <a:lnTo>
                    <a:pt x="17205" y="22930"/>
                  </a:lnTo>
                  <a:lnTo>
                    <a:pt x="17111" y="22924"/>
                  </a:lnTo>
                  <a:lnTo>
                    <a:pt x="16922" y="22911"/>
                  </a:lnTo>
                  <a:lnTo>
                    <a:pt x="16732" y="22895"/>
                  </a:lnTo>
                  <a:lnTo>
                    <a:pt x="16542" y="22876"/>
                  </a:lnTo>
                  <a:lnTo>
                    <a:pt x="16351" y="22857"/>
                  </a:lnTo>
                  <a:lnTo>
                    <a:pt x="16161" y="22835"/>
                  </a:lnTo>
                  <a:lnTo>
                    <a:pt x="15970" y="22811"/>
                  </a:lnTo>
                  <a:lnTo>
                    <a:pt x="15780" y="22785"/>
                  </a:lnTo>
                  <a:lnTo>
                    <a:pt x="15589" y="22758"/>
                  </a:lnTo>
                  <a:lnTo>
                    <a:pt x="15399" y="22729"/>
                  </a:lnTo>
                  <a:lnTo>
                    <a:pt x="15209" y="22697"/>
                  </a:lnTo>
                  <a:lnTo>
                    <a:pt x="15019" y="22665"/>
                  </a:lnTo>
                  <a:lnTo>
                    <a:pt x="14829" y="22631"/>
                  </a:lnTo>
                  <a:lnTo>
                    <a:pt x="14640" y="22596"/>
                  </a:lnTo>
                  <a:lnTo>
                    <a:pt x="14451" y="22560"/>
                  </a:lnTo>
                  <a:lnTo>
                    <a:pt x="14263" y="22522"/>
                  </a:lnTo>
                  <a:lnTo>
                    <a:pt x="14075" y="22484"/>
                  </a:lnTo>
                  <a:lnTo>
                    <a:pt x="13887" y="22445"/>
                  </a:lnTo>
                  <a:lnTo>
                    <a:pt x="13700" y="22405"/>
                  </a:lnTo>
                  <a:lnTo>
                    <a:pt x="13514" y="22364"/>
                  </a:lnTo>
                  <a:lnTo>
                    <a:pt x="13329" y="22323"/>
                  </a:lnTo>
                  <a:lnTo>
                    <a:pt x="13144" y="22281"/>
                  </a:lnTo>
                  <a:lnTo>
                    <a:pt x="12961" y="22239"/>
                  </a:lnTo>
                  <a:lnTo>
                    <a:pt x="12597" y="22152"/>
                  </a:lnTo>
                  <a:lnTo>
                    <a:pt x="12237" y="22066"/>
                  </a:lnTo>
                  <a:lnTo>
                    <a:pt x="11882" y="21978"/>
                  </a:lnTo>
                  <a:lnTo>
                    <a:pt x="11532" y="21893"/>
                  </a:lnTo>
                  <a:lnTo>
                    <a:pt x="11532" y="21893"/>
                  </a:lnTo>
                  <a:lnTo>
                    <a:pt x="11118" y="21790"/>
                  </a:lnTo>
                  <a:lnTo>
                    <a:pt x="10710" y="21691"/>
                  </a:lnTo>
                  <a:lnTo>
                    <a:pt x="10509" y="21643"/>
                  </a:lnTo>
                  <a:lnTo>
                    <a:pt x="10310" y="21596"/>
                  </a:lnTo>
                  <a:lnTo>
                    <a:pt x="10113" y="21550"/>
                  </a:lnTo>
                  <a:lnTo>
                    <a:pt x="9918" y="21505"/>
                  </a:lnTo>
                  <a:lnTo>
                    <a:pt x="9725" y="21462"/>
                  </a:lnTo>
                  <a:lnTo>
                    <a:pt x="9535" y="21421"/>
                  </a:lnTo>
                  <a:lnTo>
                    <a:pt x="9347" y="21382"/>
                  </a:lnTo>
                  <a:lnTo>
                    <a:pt x="9162" y="21343"/>
                  </a:lnTo>
                  <a:lnTo>
                    <a:pt x="8978" y="21308"/>
                  </a:lnTo>
                  <a:lnTo>
                    <a:pt x="8798" y="21275"/>
                  </a:lnTo>
                  <a:lnTo>
                    <a:pt x="8620" y="21245"/>
                  </a:lnTo>
                  <a:lnTo>
                    <a:pt x="8446" y="21217"/>
                  </a:lnTo>
                  <a:lnTo>
                    <a:pt x="8446" y="21217"/>
                  </a:lnTo>
                  <a:lnTo>
                    <a:pt x="8328" y="21199"/>
                  </a:lnTo>
                  <a:lnTo>
                    <a:pt x="8211" y="21182"/>
                  </a:lnTo>
                  <a:lnTo>
                    <a:pt x="8094" y="21167"/>
                  </a:lnTo>
                  <a:lnTo>
                    <a:pt x="7980" y="21153"/>
                  </a:lnTo>
                  <a:lnTo>
                    <a:pt x="7866" y="21140"/>
                  </a:lnTo>
                  <a:lnTo>
                    <a:pt x="7752" y="21128"/>
                  </a:lnTo>
                  <a:lnTo>
                    <a:pt x="7641" y="21117"/>
                  </a:lnTo>
                  <a:lnTo>
                    <a:pt x="7530" y="21107"/>
                  </a:lnTo>
                  <a:lnTo>
                    <a:pt x="7421" y="21098"/>
                  </a:lnTo>
                  <a:lnTo>
                    <a:pt x="7313" y="21091"/>
                  </a:lnTo>
                  <a:lnTo>
                    <a:pt x="7206" y="21085"/>
                  </a:lnTo>
                  <a:lnTo>
                    <a:pt x="7100" y="21079"/>
                  </a:lnTo>
                  <a:lnTo>
                    <a:pt x="6996" y="21075"/>
                  </a:lnTo>
                  <a:lnTo>
                    <a:pt x="6893" y="21072"/>
                  </a:lnTo>
                  <a:lnTo>
                    <a:pt x="6791" y="21071"/>
                  </a:lnTo>
                  <a:lnTo>
                    <a:pt x="6690" y="21070"/>
                  </a:lnTo>
                  <a:lnTo>
                    <a:pt x="6690" y="21070"/>
                  </a:lnTo>
                  <a:lnTo>
                    <a:pt x="6595" y="21071"/>
                  </a:lnTo>
                  <a:lnTo>
                    <a:pt x="6501" y="21072"/>
                  </a:lnTo>
                  <a:lnTo>
                    <a:pt x="6408" y="21075"/>
                  </a:lnTo>
                  <a:lnTo>
                    <a:pt x="6316" y="21079"/>
                  </a:lnTo>
                  <a:lnTo>
                    <a:pt x="6225" y="21083"/>
                  </a:lnTo>
                  <a:lnTo>
                    <a:pt x="6135" y="21089"/>
                  </a:lnTo>
                  <a:lnTo>
                    <a:pt x="6047" y="21096"/>
                  </a:lnTo>
                  <a:lnTo>
                    <a:pt x="5959" y="21104"/>
                  </a:lnTo>
                  <a:lnTo>
                    <a:pt x="5873" y="21113"/>
                  </a:lnTo>
                  <a:lnTo>
                    <a:pt x="5787" y="21123"/>
                  </a:lnTo>
                  <a:lnTo>
                    <a:pt x="5703" y="21134"/>
                  </a:lnTo>
                  <a:lnTo>
                    <a:pt x="5620" y="21146"/>
                  </a:lnTo>
                  <a:lnTo>
                    <a:pt x="5538" y="21159"/>
                  </a:lnTo>
                  <a:lnTo>
                    <a:pt x="5457" y="21173"/>
                  </a:lnTo>
                  <a:lnTo>
                    <a:pt x="5378" y="21188"/>
                  </a:lnTo>
                  <a:lnTo>
                    <a:pt x="5300" y="21206"/>
                  </a:lnTo>
                  <a:lnTo>
                    <a:pt x="5222" y="21223"/>
                  </a:lnTo>
                  <a:lnTo>
                    <a:pt x="5146" y="21241"/>
                  </a:lnTo>
                  <a:lnTo>
                    <a:pt x="5071" y="21261"/>
                  </a:lnTo>
                  <a:lnTo>
                    <a:pt x="4997" y="21281"/>
                  </a:lnTo>
                  <a:lnTo>
                    <a:pt x="4924" y="21303"/>
                  </a:lnTo>
                  <a:lnTo>
                    <a:pt x="4853" y="21325"/>
                  </a:lnTo>
                  <a:lnTo>
                    <a:pt x="4783" y="21349"/>
                  </a:lnTo>
                  <a:lnTo>
                    <a:pt x="4713" y="21374"/>
                  </a:lnTo>
                  <a:lnTo>
                    <a:pt x="4646" y="21400"/>
                  </a:lnTo>
                  <a:lnTo>
                    <a:pt x="4579" y="21427"/>
                  </a:lnTo>
                  <a:lnTo>
                    <a:pt x="4513" y="21454"/>
                  </a:lnTo>
                  <a:lnTo>
                    <a:pt x="4449" y="21483"/>
                  </a:lnTo>
                  <a:lnTo>
                    <a:pt x="4386" y="21513"/>
                  </a:lnTo>
                  <a:lnTo>
                    <a:pt x="4324" y="21545"/>
                  </a:lnTo>
                  <a:lnTo>
                    <a:pt x="4264" y="21576"/>
                  </a:lnTo>
                  <a:lnTo>
                    <a:pt x="4204" y="21609"/>
                  </a:lnTo>
                  <a:lnTo>
                    <a:pt x="4204" y="21609"/>
                  </a:lnTo>
                  <a:lnTo>
                    <a:pt x="4145" y="21644"/>
                  </a:lnTo>
                  <a:lnTo>
                    <a:pt x="4087" y="21680"/>
                  </a:lnTo>
                  <a:lnTo>
                    <a:pt x="4030" y="21718"/>
                  </a:lnTo>
                  <a:lnTo>
                    <a:pt x="3975" y="21757"/>
                  </a:lnTo>
                  <a:lnTo>
                    <a:pt x="3921" y="21798"/>
                  </a:lnTo>
                  <a:lnTo>
                    <a:pt x="3867" y="21839"/>
                  </a:lnTo>
                  <a:lnTo>
                    <a:pt x="3815" y="21883"/>
                  </a:lnTo>
                  <a:lnTo>
                    <a:pt x="3764" y="21927"/>
                  </a:lnTo>
                  <a:lnTo>
                    <a:pt x="3714" y="21973"/>
                  </a:lnTo>
                  <a:lnTo>
                    <a:pt x="3665" y="22020"/>
                  </a:lnTo>
                  <a:lnTo>
                    <a:pt x="3618" y="22069"/>
                  </a:lnTo>
                  <a:lnTo>
                    <a:pt x="3572" y="22118"/>
                  </a:lnTo>
                  <a:lnTo>
                    <a:pt x="3526" y="22168"/>
                  </a:lnTo>
                  <a:lnTo>
                    <a:pt x="3482" y="22220"/>
                  </a:lnTo>
                  <a:lnTo>
                    <a:pt x="3439" y="22273"/>
                  </a:lnTo>
                  <a:lnTo>
                    <a:pt x="3397" y="22326"/>
                  </a:lnTo>
                  <a:lnTo>
                    <a:pt x="3355" y="22381"/>
                  </a:lnTo>
                  <a:lnTo>
                    <a:pt x="3315" y="22437"/>
                  </a:lnTo>
                  <a:lnTo>
                    <a:pt x="3276" y="22494"/>
                  </a:lnTo>
                  <a:lnTo>
                    <a:pt x="3239" y="22551"/>
                  </a:lnTo>
                  <a:lnTo>
                    <a:pt x="3202" y="22610"/>
                  </a:lnTo>
                  <a:lnTo>
                    <a:pt x="3165" y="22669"/>
                  </a:lnTo>
                  <a:lnTo>
                    <a:pt x="3130" y="22730"/>
                  </a:lnTo>
                  <a:lnTo>
                    <a:pt x="3097" y="22791"/>
                  </a:lnTo>
                  <a:lnTo>
                    <a:pt x="3064" y="22852"/>
                  </a:lnTo>
                  <a:lnTo>
                    <a:pt x="3032" y="22915"/>
                  </a:lnTo>
                  <a:lnTo>
                    <a:pt x="3001" y="22978"/>
                  </a:lnTo>
                  <a:lnTo>
                    <a:pt x="2971" y="23042"/>
                  </a:lnTo>
                  <a:lnTo>
                    <a:pt x="2942" y="23107"/>
                  </a:lnTo>
                  <a:lnTo>
                    <a:pt x="2914" y="23171"/>
                  </a:lnTo>
                  <a:lnTo>
                    <a:pt x="2887" y="23238"/>
                  </a:lnTo>
                  <a:lnTo>
                    <a:pt x="2861" y="23304"/>
                  </a:lnTo>
                  <a:lnTo>
                    <a:pt x="2835" y="23370"/>
                  </a:lnTo>
                  <a:lnTo>
                    <a:pt x="2811" y="23438"/>
                  </a:lnTo>
                  <a:lnTo>
                    <a:pt x="2787" y="23505"/>
                  </a:lnTo>
                  <a:lnTo>
                    <a:pt x="2765" y="23574"/>
                  </a:lnTo>
                  <a:lnTo>
                    <a:pt x="2744" y="23642"/>
                  </a:lnTo>
                  <a:lnTo>
                    <a:pt x="2723" y="23710"/>
                  </a:lnTo>
                  <a:lnTo>
                    <a:pt x="2703" y="23780"/>
                  </a:lnTo>
                  <a:lnTo>
                    <a:pt x="2684" y="23849"/>
                  </a:lnTo>
                  <a:lnTo>
                    <a:pt x="2666" y="23919"/>
                  </a:lnTo>
                  <a:lnTo>
                    <a:pt x="2648" y="23988"/>
                  </a:lnTo>
                  <a:lnTo>
                    <a:pt x="2632" y="24058"/>
                  </a:lnTo>
                  <a:lnTo>
                    <a:pt x="2616" y="24129"/>
                  </a:lnTo>
                  <a:lnTo>
                    <a:pt x="2602" y="24199"/>
                  </a:lnTo>
                  <a:lnTo>
                    <a:pt x="2588" y="24270"/>
                  </a:lnTo>
                  <a:lnTo>
                    <a:pt x="2575" y="24340"/>
                  </a:lnTo>
                  <a:lnTo>
                    <a:pt x="2563" y="24410"/>
                  </a:lnTo>
                  <a:lnTo>
                    <a:pt x="2551" y="24481"/>
                  </a:lnTo>
                  <a:lnTo>
                    <a:pt x="2540" y="24551"/>
                  </a:lnTo>
                  <a:lnTo>
                    <a:pt x="2531" y="24622"/>
                  </a:lnTo>
                  <a:lnTo>
                    <a:pt x="2521" y="24692"/>
                  </a:lnTo>
                  <a:lnTo>
                    <a:pt x="2513" y="24763"/>
                  </a:lnTo>
                  <a:lnTo>
                    <a:pt x="2505" y="24832"/>
                  </a:lnTo>
                  <a:lnTo>
                    <a:pt x="2499" y="24902"/>
                  </a:lnTo>
                  <a:lnTo>
                    <a:pt x="2492" y="24972"/>
                  </a:lnTo>
                  <a:lnTo>
                    <a:pt x="2486" y="25041"/>
                  </a:lnTo>
                  <a:lnTo>
                    <a:pt x="2481" y="25111"/>
                  </a:lnTo>
                  <a:lnTo>
                    <a:pt x="2477" y="25179"/>
                  </a:lnTo>
                  <a:lnTo>
                    <a:pt x="2474" y="25247"/>
                  </a:lnTo>
                  <a:lnTo>
                    <a:pt x="2471" y="25316"/>
                  </a:lnTo>
                  <a:lnTo>
                    <a:pt x="2470" y="25383"/>
                  </a:lnTo>
                  <a:lnTo>
                    <a:pt x="2468" y="25451"/>
                  </a:lnTo>
                  <a:lnTo>
                    <a:pt x="2468" y="25517"/>
                  </a:lnTo>
                  <a:lnTo>
                    <a:pt x="0" y="25517"/>
                  </a:lnTo>
                  <a:lnTo>
                    <a:pt x="0" y="25517"/>
                  </a:lnTo>
                  <a:lnTo>
                    <a:pt x="2" y="25377"/>
                  </a:lnTo>
                  <a:lnTo>
                    <a:pt x="4" y="25304"/>
                  </a:lnTo>
                  <a:lnTo>
                    <a:pt x="6" y="25228"/>
                  </a:lnTo>
                  <a:lnTo>
                    <a:pt x="9" y="25152"/>
                  </a:lnTo>
                  <a:lnTo>
                    <a:pt x="13" y="25073"/>
                  </a:lnTo>
                  <a:lnTo>
                    <a:pt x="18" y="24993"/>
                  </a:lnTo>
                  <a:lnTo>
                    <a:pt x="24" y="24910"/>
                  </a:lnTo>
                  <a:lnTo>
                    <a:pt x="31" y="24827"/>
                  </a:lnTo>
                  <a:lnTo>
                    <a:pt x="39" y="24741"/>
                  </a:lnTo>
                  <a:lnTo>
                    <a:pt x="47" y="24655"/>
                  </a:lnTo>
                  <a:lnTo>
                    <a:pt x="57" y="24566"/>
                  </a:lnTo>
                  <a:lnTo>
                    <a:pt x="68" y="24477"/>
                  </a:lnTo>
                  <a:lnTo>
                    <a:pt x="80" y="24386"/>
                  </a:lnTo>
                  <a:lnTo>
                    <a:pt x="93" y="24294"/>
                  </a:lnTo>
                  <a:lnTo>
                    <a:pt x="107" y="24201"/>
                  </a:lnTo>
                  <a:lnTo>
                    <a:pt x="123" y="24107"/>
                  </a:lnTo>
                  <a:lnTo>
                    <a:pt x="140" y="24011"/>
                  </a:lnTo>
                  <a:lnTo>
                    <a:pt x="158" y="23916"/>
                  </a:lnTo>
                  <a:lnTo>
                    <a:pt x="178" y="23818"/>
                  </a:lnTo>
                  <a:lnTo>
                    <a:pt x="199" y="23720"/>
                  </a:lnTo>
                  <a:lnTo>
                    <a:pt x="223" y="23621"/>
                  </a:lnTo>
                  <a:lnTo>
                    <a:pt x="247" y="23521"/>
                  </a:lnTo>
                  <a:lnTo>
                    <a:pt x="273" y="23422"/>
                  </a:lnTo>
                  <a:lnTo>
                    <a:pt x="301" y="23321"/>
                  </a:lnTo>
                  <a:lnTo>
                    <a:pt x="330" y="23219"/>
                  </a:lnTo>
                  <a:lnTo>
                    <a:pt x="361" y="23118"/>
                  </a:lnTo>
                  <a:lnTo>
                    <a:pt x="395" y="23015"/>
                  </a:lnTo>
                  <a:lnTo>
                    <a:pt x="430" y="22913"/>
                  </a:lnTo>
                  <a:lnTo>
                    <a:pt x="466" y="22810"/>
                  </a:lnTo>
                  <a:lnTo>
                    <a:pt x="505" y="22707"/>
                  </a:lnTo>
                  <a:lnTo>
                    <a:pt x="546" y="22604"/>
                  </a:lnTo>
                  <a:lnTo>
                    <a:pt x="546" y="22604"/>
                  </a:lnTo>
                  <a:lnTo>
                    <a:pt x="592" y="22494"/>
                  </a:lnTo>
                  <a:lnTo>
                    <a:pt x="639" y="22386"/>
                  </a:lnTo>
                  <a:lnTo>
                    <a:pt x="688" y="22279"/>
                  </a:lnTo>
                  <a:lnTo>
                    <a:pt x="739" y="22174"/>
                  </a:lnTo>
                  <a:lnTo>
                    <a:pt x="791" y="22072"/>
                  </a:lnTo>
                  <a:lnTo>
                    <a:pt x="844" y="21970"/>
                  </a:lnTo>
                  <a:lnTo>
                    <a:pt x="899" y="21870"/>
                  </a:lnTo>
                  <a:lnTo>
                    <a:pt x="957" y="21773"/>
                  </a:lnTo>
                  <a:lnTo>
                    <a:pt x="1015" y="21676"/>
                  </a:lnTo>
                  <a:lnTo>
                    <a:pt x="1075" y="21582"/>
                  </a:lnTo>
                  <a:lnTo>
                    <a:pt x="1137" y="21489"/>
                  </a:lnTo>
                  <a:lnTo>
                    <a:pt x="1200" y="21398"/>
                  </a:lnTo>
                  <a:lnTo>
                    <a:pt x="1266" y="21309"/>
                  </a:lnTo>
                  <a:lnTo>
                    <a:pt x="1332" y="21222"/>
                  </a:lnTo>
                  <a:lnTo>
                    <a:pt x="1400" y="21136"/>
                  </a:lnTo>
                  <a:lnTo>
                    <a:pt x="1470" y="21052"/>
                  </a:lnTo>
                  <a:lnTo>
                    <a:pt x="1541" y="20970"/>
                  </a:lnTo>
                  <a:lnTo>
                    <a:pt x="1614" y="20890"/>
                  </a:lnTo>
                  <a:lnTo>
                    <a:pt x="1688" y="20811"/>
                  </a:lnTo>
                  <a:lnTo>
                    <a:pt x="1763" y="20734"/>
                  </a:lnTo>
                  <a:lnTo>
                    <a:pt x="1841" y="20659"/>
                  </a:lnTo>
                  <a:lnTo>
                    <a:pt x="1920" y="20586"/>
                  </a:lnTo>
                  <a:lnTo>
                    <a:pt x="2001" y="20514"/>
                  </a:lnTo>
                  <a:lnTo>
                    <a:pt x="2082" y="20445"/>
                  </a:lnTo>
                  <a:lnTo>
                    <a:pt x="2166" y="20377"/>
                  </a:lnTo>
                  <a:lnTo>
                    <a:pt x="2251" y="20311"/>
                  </a:lnTo>
                  <a:lnTo>
                    <a:pt x="2338" y="20247"/>
                  </a:lnTo>
                  <a:lnTo>
                    <a:pt x="2426" y="20184"/>
                  </a:lnTo>
                  <a:lnTo>
                    <a:pt x="2516" y="20124"/>
                  </a:lnTo>
                  <a:lnTo>
                    <a:pt x="2607" y="20065"/>
                  </a:lnTo>
                  <a:lnTo>
                    <a:pt x="2700" y="20008"/>
                  </a:lnTo>
                  <a:lnTo>
                    <a:pt x="2793" y="19953"/>
                  </a:lnTo>
                  <a:lnTo>
                    <a:pt x="2793" y="19953"/>
                  </a:lnTo>
                  <a:lnTo>
                    <a:pt x="2893" y="19898"/>
                  </a:lnTo>
                  <a:lnTo>
                    <a:pt x="2993" y="19844"/>
                  </a:lnTo>
                  <a:lnTo>
                    <a:pt x="3095" y="19793"/>
                  </a:lnTo>
                  <a:lnTo>
                    <a:pt x="3199" y="19743"/>
                  </a:lnTo>
                  <a:lnTo>
                    <a:pt x="3304" y="19695"/>
                  </a:lnTo>
                  <a:lnTo>
                    <a:pt x="3411" y="19648"/>
                  </a:lnTo>
                  <a:lnTo>
                    <a:pt x="3519" y="19603"/>
                  </a:lnTo>
                  <a:lnTo>
                    <a:pt x="3629" y="19560"/>
                  </a:lnTo>
                  <a:lnTo>
                    <a:pt x="3740" y="19519"/>
                  </a:lnTo>
                  <a:lnTo>
                    <a:pt x="3852" y="19479"/>
                  </a:lnTo>
                  <a:lnTo>
                    <a:pt x="3967" y="19441"/>
                  </a:lnTo>
                  <a:lnTo>
                    <a:pt x="4083" y="19405"/>
                  </a:lnTo>
                  <a:lnTo>
                    <a:pt x="4199" y="19371"/>
                  </a:lnTo>
                  <a:lnTo>
                    <a:pt x="4318" y="19338"/>
                  </a:lnTo>
                  <a:lnTo>
                    <a:pt x="4438" y="19307"/>
                  </a:lnTo>
                  <a:lnTo>
                    <a:pt x="4559" y="19278"/>
                  </a:lnTo>
                  <a:lnTo>
                    <a:pt x="4682" y="19251"/>
                  </a:lnTo>
                  <a:lnTo>
                    <a:pt x="4807" y="19226"/>
                  </a:lnTo>
                  <a:lnTo>
                    <a:pt x="4932" y="19202"/>
                  </a:lnTo>
                  <a:lnTo>
                    <a:pt x="5059" y="19180"/>
                  </a:lnTo>
                  <a:lnTo>
                    <a:pt x="5188" y="19159"/>
                  </a:lnTo>
                  <a:lnTo>
                    <a:pt x="5319" y="19140"/>
                  </a:lnTo>
                  <a:lnTo>
                    <a:pt x="5449" y="19124"/>
                  </a:lnTo>
                  <a:lnTo>
                    <a:pt x="5582" y="19109"/>
                  </a:lnTo>
                  <a:lnTo>
                    <a:pt x="5717" y="19096"/>
                  </a:lnTo>
                  <a:lnTo>
                    <a:pt x="5852" y="19084"/>
                  </a:lnTo>
                  <a:lnTo>
                    <a:pt x="5989" y="19074"/>
                  </a:lnTo>
                  <a:lnTo>
                    <a:pt x="6127" y="19066"/>
                  </a:lnTo>
                  <a:lnTo>
                    <a:pt x="6267" y="19060"/>
                  </a:lnTo>
                  <a:lnTo>
                    <a:pt x="6408" y="19056"/>
                  </a:lnTo>
                  <a:lnTo>
                    <a:pt x="6551" y="19053"/>
                  </a:lnTo>
                  <a:lnTo>
                    <a:pt x="6694" y="19052"/>
                  </a:lnTo>
                  <a:lnTo>
                    <a:pt x="6694" y="19052"/>
                  </a:lnTo>
                  <a:lnTo>
                    <a:pt x="6824" y="19053"/>
                  </a:lnTo>
                  <a:lnTo>
                    <a:pt x="6955" y="19055"/>
                  </a:lnTo>
                  <a:lnTo>
                    <a:pt x="7087" y="19059"/>
                  </a:lnTo>
                  <a:lnTo>
                    <a:pt x="7220" y="19064"/>
                  </a:lnTo>
                  <a:lnTo>
                    <a:pt x="7354" y="19070"/>
                  </a:lnTo>
                  <a:lnTo>
                    <a:pt x="7490" y="19078"/>
                  </a:lnTo>
                  <a:lnTo>
                    <a:pt x="7627" y="19087"/>
                  </a:lnTo>
                  <a:lnTo>
                    <a:pt x="7765" y="19097"/>
                  </a:lnTo>
                  <a:lnTo>
                    <a:pt x="7903" y="19109"/>
                  </a:lnTo>
                  <a:lnTo>
                    <a:pt x="8044" y="19123"/>
                  </a:lnTo>
                  <a:lnTo>
                    <a:pt x="8185" y="19138"/>
                  </a:lnTo>
                  <a:lnTo>
                    <a:pt x="8327" y="19154"/>
                  </a:lnTo>
                  <a:lnTo>
                    <a:pt x="8470" y="19171"/>
                  </a:lnTo>
                  <a:lnTo>
                    <a:pt x="8613" y="19191"/>
                  </a:lnTo>
                  <a:lnTo>
                    <a:pt x="8757" y="19211"/>
                  </a:lnTo>
                  <a:lnTo>
                    <a:pt x="8903" y="19233"/>
                  </a:lnTo>
                  <a:lnTo>
                    <a:pt x="8903" y="19233"/>
                  </a:lnTo>
                  <a:lnTo>
                    <a:pt x="9101" y="19265"/>
                  </a:lnTo>
                  <a:lnTo>
                    <a:pt x="9300" y="19298"/>
                  </a:lnTo>
                  <a:lnTo>
                    <a:pt x="9501" y="19335"/>
                  </a:lnTo>
                  <a:lnTo>
                    <a:pt x="9704" y="19374"/>
                  </a:lnTo>
                  <a:lnTo>
                    <a:pt x="9907" y="19415"/>
                  </a:lnTo>
                  <a:lnTo>
                    <a:pt x="10112" y="19457"/>
                  </a:lnTo>
                  <a:lnTo>
                    <a:pt x="10318" y="19501"/>
                  </a:lnTo>
                  <a:lnTo>
                    <a:pt x="10526" y="19548"/>
                  </a:lnTo>
                  <a:lnTo>
                    <a:pt x="10735" y="19596"/>
                  </a:lnTo>
                  <a:lnTo>
                    <a:pt x="10947" y="19644"/>
                  </a:lnTo>
                  <a:lnTo>
                    <a:pt x="11159" y="19695"/>
                  </a:lnTo>
                  <a:lnTo>
                    <a:pt x="11373" y="19746"/>
                  </a:lnTo>
                  <a:lnTo>
                    <a:pt x="11806" y="19852"/>
                  </a:lnTo>
                  <a:lnTo>
                    <a:pt x="12244" y="19959"/>
                  </a:lnTo>
                  <a:lnTo>
                    <a:pt x="12244" y="19959"/>
                  </a:lnTo>
                  <a:lnTo>
                    <a:pt x="12609" y="20050"/>
                  </a:lnTo>
                  <a:lnTo>
                    <a:pt x="12976" y="20139"/>
                  </a:lnTo>
                  <a:lnTo>
                    <a:pt x="13343" y="20228"/>
                  </a:lnTo>
                  <a:lnTo>
                    <a:pt x="13710" y="20314"/>
                  </a:lnTo>
                  <a:lnTo>
                    <a:pt x="13894" y="20356"/>
                  </a:lnTo>
                  <a:lnTo>
                    <a:pt x="14078" y="20399"/>
                  </a:lnTo>
                  <a:lnTo>
                    <a:pt x="14262" y="20439"/>
                  </a:lnTo>
                  <a:lnTo>
                    <a:pt x="14445" y="20479"/>
                  </a:lnTo>
                  <a:lnTo>
                    <a:pt x="14628" y="20517"/>
                  </a:lnTo>
                  <a:lnTo>
                    <a:pt x="14810" y="20556"/>
                  </a:lnTo>
                  <a:lnTo>
                    <a:pt x="14993" y="20592"/>
                  </a:lnTo>
                  <a:lnTo>
                    <a:pt x="15174" y="20627"/>
                  </a:lnTo>
                  <a:lnTo>
                    <a:pt x="15356" y="20661"/>
                  </a:lnTo>
                  <a:lnTo>
                    <a:pt x="15537" y="20693"/>
                  </a:lnTo>
                  <a:lnTo>
                    <a:pt x="15717" y="20724"/>
                  </a:lnTo>
                  <a:lnTo>
                    <a:pt x="15896" y="20753"/>
                  </a:lnTo>
                  <a:lnTo>
                    <a:pt x="16075" y="20780"/>
                  </a:lnTo>
                  <a:lnTo>
                    <a:pt x="16253" y="20805"/>
                  </a:lnTo>
                  <a:lnTo>
                    <a:pt x="16431" y="20829"/>
                  </a:lnTo>
                  <a:lnTo>
                    <a:pt x="16607" y="20850"/>
                  </a:lnTo>
                  <a:lnTo>
                    <a:pt x="16783" y="20870"/>
                  </a:lnTo>
                  <a:lnTo>
                    <a:pt x="16958" y="20887"/>
                  </a:lnTo>
                  <a:lnTo>
                    <a:pt x="17131" y="20901"/>
                  </a:lnTo>
                  <a:lnTo>
                    <a:pt x="17217" y="20907"/>
                  </a:lnTo>
                  <a:lnTo>
                    <a:pt x="17304" y="20913"/>
                  </a:lnTo>
                  <a:lnTo>
                    <a:pt x="17389" y="20918"/>
                  </a:lnTo>
                  <a:lnTo>
                    <a:pt x="17475" y="20923"/>
                  </a:lnTo>
                  <a:lnTo>
                    <a:pt x="17560" y="20926"/>
                  </a:lnTo>
                  <a:lnTo>
                    <a:pt x="17646" y="20930"/>
                  </a:lnTo>
                  <a:lnTo>
                    <a:pt x="17730" y="20932"/>
                  </a:lnTo>
                  <a:lnTo>
                    <a:pt x="17815" y="20934"/>
                  </a:lnTo>
                  <a:lnTo>
                    <a:pt x="17898" y="20935"/>
                  </a:lnTo>
                  <a:lnTo>
                    <a:pt x="17983" y="20935"/>
                  </a:lnTo>
                  <a:lnTo>
                    <a:pt x="17983" y="20935"/>
                  </a:lnTo>
                  <a:lnTo>
                    <a:pt x="18128" y="20934"/>
                  </a:lnTo>
                  <a:lnTo>
                    <a:pt x="18270" y="20931"/>
                  </a:lnTo>
                  <a:lnTo>
                    <a:pt x="18412" y="20925"/>
                  </a:lnTo>
                  <a:lnTo>
                    <a:pt x="18551" y="20917"/>
                  </a:lnTo>
                  <a:lnTo>
                    <a:pt x="18689" y="20907"/>
                  </a:lnTo>
                  <a:lnTo>
                    <a:pt x="18756" y="20901"/>
                  </a:lnTo>
                  <a:lnTo>
                    <a:pt x="18824" y="20895"/>
                  </a:lnTo>
                  <a:lnTo>
                    <a:pt x="18890" y="20888"/>
                  </a:lnTo>
                  <a:lnTo>
                    <a:pt x="18956" y="20881"/>
                  </a:lnTo>
                  <a:lnTo>
                    <a:pt x="19023" y="20872"/>
                  </a:lnTo>
                  <a:lnTo>
                    <a:pt x="19088" y="20863"/>
                  </a:lnTo>
                  <a:lnTo>
                    <a:pt x="19152" y="20854"/>
                  </a:lnTo>
                  <a:lnTo>
                    <a:pt x="19217" y="20844"/>
                  </a:lnTo>
                  <a:lnTo>
                    <a:pt x="19281" y="20833"/>
                  </a:lnTo>
                  <a:lnTo>
                    <a:pt x="19345" y="20822"/>
                  </a:lnTo>
                  <a:lnTo>
                    <a:pt x="19407" y="20811"/>
                  </a:lnTo>
                  <a:lnTo>
                    <a:pt x="19470" y="20799"/>
                  </a:lnTo>
                  <a:lnTo>
                    <a:pt x="19532" y="20786"/>
                  </a:lnTo>
                  <a:lnTo>
                    <a:pt x="19593" y="20773"/>
                  </a:lnTo>
                  <a:lnTo>
                    <a:pt x="19654" y="20759"/>
                  </a:lnTo>
                  <a:lnTo>
                    <a:pt x="19715" y="20745"/>
                  </a:lnTo>
                  <a:lnTo>
                    <a:pt x="19775" y="20730"/>
                  </a:lnTo>
                  <a:lnTo>
                    <a:pt x="19834" y="20715"/>
                  </a:lnTo>
                  <a:lnTo>
                    <a:pt x="19894" y="20699"/>
                  </a:lnTo>
                  <a:lnTo>
                    <a:pt x="19952" y="20681"/>
                  </a:lnTo>
                  <a:lnTo>
                    <a:pt x="20010" y="20664"/>
                  </a:lnTo>
                  <a:lnTo>
                    <a:pt x="20069" y="20646"/>
                  </a:lnTo>
                  <a:lnTo>
                    <a:pt x="20125" y="20628"/>
                  </a:lnTo>
                  <a:lnTo>
                    <a:pt x="20182" y="20609"/>
                  </a:lnTo>
                  <a:lnTo>
                    <a:pt x="20239" y="20589"/>
                  </a:lnTo>
                  <a:lnTo>
                    <a:pt x="20295" y="20569"/>
                  </a:lnTo>
                  <a:lnTo>
                    <a:pt x="20350" y="20549"/>
                  </a:lnTo>
                  <a:lnTo>
                    <a:pt x="20405" y="20528"/>
                  </a:lnTo>
                  <a:lnTo>
                    <a:pt x="20459" y="20505"/>
                  </a:lnTo>
                  <a:lnTo>
                    <a:pt x="20513" y="20482"/>
                  </a:lnTo>
                  <a:lnTo>
                    <a:pt x="20567" y="20460"/>
                  </a:lnTo>
                  <a:lnTo>
                    <a:pt x="20620" y="20436"/>
                  </a:lnTo>
                  <a:lnTo>
                    <a:pt x="20673" y="20412"/>
                  </a:lnTo>
                  <a:lnTo>
                    <a:pt x="20725" y="20387"/>
                  </a:lnTo>
                  <a:lnTo>
                    <a:pt x="20777" y="20362"/>
                  </a:lnTo>
                  <a:lnTo>
                    <a:pt x="20828" y="20335"/>
                  </a:lnTo>
                  <a:lnTo>
                    <a:pt x="20879" y="20309"/>
                  </a:lnTo>
                  <a:lnTo>
                    <a:pt x="20930" y="20282"/>
                  </a:lnTo>
                  <a:lnTo>
                    <a:pt x="20980" y="20254"/>
                  </a:lnTo>
                  <a:lnTo>
                    <a:pt x="21029" y="20226"/>
                  </a:lnTo>
                  <a:lnTo>
                    <a:pt x="21078" y="20198"/>
                  </a:lnTo>
                  <a:lnTo>
                    <a:pt x="21128" y="20167"/>
                  </a:lnTo>
                  <a:lnTo>
                    <a:pt x="21176" y="20138"/>
                  </a:lnTo>
                  <a:lnTo>
                    <a:pt x="21223" y="20107"/>
                  </a:lnTo>
                  <a:lnTo>
                    <a:pt x="21270" y="20076"/>
                  </a:lnTo>
                  <a:lnTo>
                    <a:pt x="21318" y="20045"/>
                  </a:lnTo>
                  <a:lnTo>
                    <a:pt x="21364" y="20011"/>
                  </a:lnTo>
                  <a:lnTo>
                    <a:pt x="21410" y="19979"/>
                  </a:lnTo>
                  <a:lnTo>
                    <a:pt x="21457" y="19945"/>
                  </a:lnTo>
                  <a:lnTo>
                    <a:pt x="21502" y="19911"/>
                  </a:lnTo>
                  <a:lnTo>
                    <a:pt x="21547" y="19877"/>
                  </a:lnTo>
                  <a:lnTo>
                    <a:pt x="21591" y="19841"/>
                  </a:lnTo>
                  <a:lnTo>
                    <a:pt x="21636" y="19805"/>
                  </a:lnTo>
                  <a:lnTo>
                    <a:pt x="21679" y="19769"/>
                  </a:lnTo>
                  <a:lnTo>
                    <a:pt x="21679" y="19769"/>
                  </a:lnTo>
                  <a:lnTo>
                    <a:pt x="21735" y="19721"/>
                  </a:lnTo>
                  <a:lnTo>
                    <a:pt x="21790" y="19670"/>
                  </a:lnTo>
                  <a:lnTo>
                    <a:pt x="21846" y="19620"/>
                  </a:lnTo>
                  <a:lnTo>
                    <a:pt x="21900" y="19569"/>
                  </a:lnTo>
                  <a:lnTo>
                    <a:pt x="21954" y="19516"/>
                  </a:lnTo>
                  <a:lnTo>
                    <a:pt x="22008" y="19462"/>
                  </a:lnTo>
                  <a:lnTo>
                    <a:pt x="22060" y="19407"/>
                  </a:lnTo>
                  <a:lnTo>
                    <a:pt x="22112" y="19352"/>
                  </a:lnTo>
                  <a:lnTo>
                    <a:pt x="22164" y="19295"/>
                  </a:lnTo>
                  <a:lnTo>
                    <a:pt x="22214" y="19238"/>
                  </a:lnTo>
                  <a:lnTo>
                    <a:pt x="22263" y="19179"/>
                  </a:lnTo>
                  <a:lnTo>
                    <a:pt x="22312" y="19119"/>
                  </a:lnTo>
                  <a:lnTo>
                    <a:pt x="22361" y="19060"/>
                  </a:lnTo>
                  <a:lnTo>
                    <a:pt x="22407" y="18998"/>
                  </a:lnTo>
                  <a:lnTo>
                    <a:pt x="22454" y="18937"/>
                  </a:lnTo>
                  <a:lnTo>
                    <a:pt x="22499" y="18874"/>
                  </a:lnTo>
                  <a:lnTo>
                    <a:pt x="22544" y="18810"/>
                  </a:lnTo>
                  <a:lnTo>
                    <a:pt x="22587" y="18747"/>
                  </a:lnTo>
                  <a:lnTo>
                    <a:pt x="22629" y="18683"/>
                  </a:lnTo>
                  <a:lnTo>
                    <a:pt x="22670" y="18617"/>
                  </a:lnTo>
                  <a:lnTo>
                    <a:pt x="22712" y="18551"/>
                  </a:lnTo>
                  <a:lnTo>
                    <a:pt x="22751" y="18484"/>
                  </a:lnTo>
                  <a:lnTo>
                    <a:pt x="22789" y="18417"/>
                  </a:lnTo>
                  <a:lnTo>
                    <a:pt x="22826" y="18350"/>
                  </a:lnTo>
                  <a:lnTo>
                    <a:pt x="22862" y="18281"/>
                  </a:lnTo>
                  <a:lnTo>
                    <a:pt x="22897" y="18212"/>
                  </a:lnTo>
                  <a:lnTo>
                    <a:pt x="22930" y="18143"/>
                  </a:lnTo>
                  <a:lnTo>
                    <a:pt x="22962" y="18073"/>
                  </a:lnTo>
                  <a:lnTo>
                    <a:pt x="22993" y="18003"/>
                  </a:lnTo>
                  <a:lnTo>
                    <a:pt x="23022" y="17932"/>
                  </a:lnTo>
                  <a:lnTo>
                    <a:pt x="23052" y="17862"/>
                  </a:lnTo>
                  <a:lnTo>
                    <a:pt x="23078" y="17790"/>
                  </a:lnTo>
                  <a:lnTo>
                    <a:pt x="23104" y="17719"/>
                  </a:lnTo>
                  <a:lnTo>
                    <a:pt x="23128" y="17646"/>
                  </a:lnTo>
                  <a:lnTo>
                    <a:pt x="23151" y="17574"/>
                  </a:lnTo>
                  <a:lnTo>
                    <a:pt x="23172" y="17502"/>
                  </a:lnTo>
                  <a:lnTo>
                    <a:pt x="23191" y="17429"/>
                  </a:lnTo>
                  <a:lnTo>
                    <a:pt x="23211" y="17356"/>
                  </a:lnTo>
                  <a:lnTo>
                    <a:pt x="23227" y="17283"/>
                  </a:lnTo>
                  <a:lnTo>
                    <a:pt x="23242" y="17210"/>
                  </a:lnTo>
                  <a:lnTo>
                    <a:pt x="23256" y="17136"/>
                  </a:lnTo>
                  <a:lnTo>
                    <a:pt x="23268" y="17063"/>
                  </a:lnTo>
                  <a:lnTo>
                    <a:pt x="23278" y="16990"/>
                  </a:lnTo>
                  <a:lnTo>
                    <a:pt x="23286" y="16916"/>
                  </a:lnTo>
                  <a:lnTo>
                    <a:pt x="23293" y="16842"/>
                  </a:lnTo>
                  <a:lnTo>
                    <a:pt x="23298" y="16768"/>
                  </a:lnTo>
                  <a:lnTo>
                    <a:pt x="23302" y="16695"/>
                  </a:lnTo>
                  <a:lnTo>
                    <a:pt x="23303" y="16621"/>
                  </a:lnTo>
                  <a:lnTo>
                    <a:pt x="23303" y="16548"/>
                  </a:lnTo>
                  <a:lnTo>
                    <a:pt x="23301" y="16475"/>
                  </a:lnTo>
                  <a:lnTo>
                    <a:pt x="23297" y="16401"/>
                  </a:lnTo>
                  <a:lnTo>
                    <a:pt x="23291" y="16328"/>
                  </a:lnTo>
                  <a:lnTo>
                    <a:pt x="23283" y="16255"/>
                  </a:lnTo>
                  <a:lnTo>
                    <a:pt x="23274" y="16182"/>
                  </a:lnTo>
                  <a:lnTo>
                    <a:pt x="23262" y="16109"/>
                  </a:lnTo>
                  <a:lnTo>
                    <a:pt x="23248" y="16037"/>
                  </a:lnTo>
                  <a:lnTo>
                    <a:pt x="23233" y="15966"/>
                  </a:lnTo>
                  <a:lnTo>
                    <a:pt x="23215" y="15894"/>
                  </a:lnTo>
                  <a:lnTo>
                    <a:pt x="23194" y="15823"/>
                  </a:lnTo>
                  <a:lnTo>
                    <a:pt x="23172" y="15751"/>
                  </a:lnTo>
                  <a:lnTo>
                    <a:pt x="23148" y="15681"/>
                  </a:lnTo>
                  <a:lnTo>
                    <a:pt x="23122" y="15610"/>
                  </a:lnTo>
                  <a:lnTo>
                    <a:pt x="23093" y="15541"/>
                  </a:lnTo>
                  <a:lnTo>
                    <a:pt x="23062" y="15472"/>
                  </a:lnTo>
                  <a:lnTo>
                    <a:pt x="23062" y="15472"/>
                  </a:lnTo>
                  <a:lnTo>
                    <a:pt x="23042" y="15427"/>
                  </a:lnTo>
                  <a:lnTo>
                    <a:pt x="23019" y="15382"/>
                  </a:lnTo>
                  <a:lnTo>
                    <a:pt x="22996" y="15338"/>
                  </a:lnTo>
                  <a:lnTo>
                    <a:pt x="22973" y="15293"/>
                  </a:lnTo>
                  <a:lnTo>
                    <a:pt x="22948" y="15247"/>
                  </a:lnTo>
                  <a:lnTo>
                    <a:pt x="22923" y="15202"/>
                  </a:lnTo>
                  <a:lnTo>
                    <a:pt x="22896" y="15157"/>
                  </a:lnTo>
                  <a:lnTo>
                    <a:pt x="22869" y="15111"/>
                  </a:lnTo>
                  <a:lnTo>
                    <a:pt x="22840" y="15066"/>
                  </a:lnTo>
                  <a:lnTo>
                    <a:pt x="22812" y="15022"/>
                  </a:lnTo>
                  <a:lnTo>
                    <a:pt x="22782" y="14977"/>
                  </a:lnTo>
                  <a:lnTo>
                    <a:pt x="22751" y="14931"/>
                  </a:lnTo>
                  <a:lnTo>
                    <a:pt x="22720" y="14886"/>
                  </a:lnTo>
                  <a:lnTo>
                    <a:pt x="22687" y="14842"/>
                  </a:lnTo>
                  <a:lnTo>
                    <a:pt x="22653" y="14797"/>
                  </a:lnTo>
                  <a:lnTo>
                    <a:pt x="22619" y="14752"/>
                  </a:lnTo>
                  <a:lnTo>
                    <a:pt x="22584" y="14708"/>
                  </a:lnTo>
                  <a:lnTo>
                    <a:pt x="22549" y="14664"/>
                  </a:lnTo>
                  <a:lnTo>
                    <a:pt x="22512" y="14621"/>
                  </a:lnTo>
                  <a:lnTo>
                    <a:pt x="22474" y="14577"/>
                  </a:lnTo>
                  <a:lnTo>
                    <a:pt x="22435" y="14534"/>
                  </a:lnTo>
                  <a:lnTo>
                    <a:pt x="22396" y="14492"/>
                  </a:lnTo>
                  <a:lnTo>
                    <a:pt x="22356" y="14450"/>
                  </a:lnTo>
                  <a:lnTo>
                    <a:pt x="22315" y="14407"/>
                  </a:lnTo>
                  <a:lnTo>
                    <a:pt x="22273" y="14366"/>
                  </a:lnTo>
                  <a:lnTo>
                    <a:pt x="22231" y="14326"/>
                  </a:lnTo>
                  <a:lnTo>
                    <a:pt x="22187" y="14285"/>
                  </a:lnTo>
                  <a:lnTo>
                    <a:pt x="22142" y="14245"/>
                  </a:lnTo>
                  <a:lnTo>
                    <a:pt x="22097" y="14206"/>
                  </a:lnTo>
                  <a:lnTo>
                    <a:pt x="22052" y="14168"/>
                  </a:lnTo>
                  <a:lnTo>
                    <a:pt x="22005" y="14130"/>
                  </a:lnTo>
                  <a:lnTo>
                    <a:pt x="21957" y="14092"/>
                  </a:lnTo>
                  <a:lnTo>
                    <a:pt x="21909" y="14055"/>
                  </a:lnTo>
                  <a:lnTo>
                    <a:pt x="21860" y="14020"/>
                  </a:lnTo>
                  <a:lnTo>
                    <a:pt x="21810" y="13985"/>
                  </a:lnTo>
                  <a:lnTo>
                    <a:pt x="21759" y="13951"/>
                  </a:lnTo>
                  <a:lnTo>
                    <a:pt x="21708" y="13916"/>
                  </a:lnTo>
                  <a:lnTo>
                    <a:pt x="21656" y="13884"/>
                  </a:lnTo>
                  <a:lnTo>
                    <a:pt x="21602" y="13852"/>
                  </a:lnTo>
                  <a:lnTo>
                    <a:pt x="21548" y="13821"/>
                  </a:lnTo>
                  <a:lnTo>
                    <a:pt x="21494" y="13791"/>
                  </a:lnTo>
                  <a:lnTo>
                    <a:pt x="21438" y="13761"/>
                  </a:lnTo>
                  <a:lnTo>
                    <a:pt x="21382" y="13734"/>
                  </a:lnTo>
                  <a:lnTo>
                    <a:pt x="21325" y="13707"/>
                  </a:lnTo>
                  <a:lnTo>
                    <a:pt x="21266" y="13681"/>
                  </a:lnTo>
                  <a:lnTo>
                    <a:pt x="21208" y="13656"/>
                  </a:lnTo>
                  <a:lnTo>
                    <a:pt x="21149" y="13632"/>
                  </a:lnTo>
                  <a:lnTo>
                    <a:pt x="21088" y="13610"/>
                  </a:lnTo>
                  <a:lnTo>
                    <a:pt x="21028" y="13587"/>
                  </a:lnTo>
                  <a:lnTo>
                    <a:pt x="20967" y="13567"/>
                  </a:lnTo>
                  <a:lnTo>
                    <a:pt x="20904" y="13548"/>
                  </a:lnTo>
                  <a:lnTo>
                    <a:pt x="20841" y="13530"/>
                  </a:lnTo>
                  <a:lnTo>
                    <a:pt x="20778" y="13513"/>
                  </a:lnTo>
                  <a:lnTo>
                    <a:pt x="20712" y="13498"/>
                  </a:lnTo>
                  <a:lnTo>
                    <a:pt x="20647" y="13484"/>
                  </a:lnTo>
                  <a:lnTo>
                    <a:pt x="20582" y="13471"/>
                  </a:lnTo>
                  <a:lnTo>
                    <a:pt x="20514" y="13460"/>
                  </a:lnTo>
                  <a:lnTo>
                    <a:pt x="20447" y="13450"/>
                  </a:lnTo>
                  <a:lnTo>
                    <a:pt x="20378" y="13442"/>
                  </a:lnTo>
                  <a:lnTo>
                    <a:pt x="20310" y="13435"/>
                  </a:lnTo>
                  <a:lnTo>
                    <a:pt x="20241" y="13428"/>
                  </a:lnTo>
                  <a:lnTo>
                    <a:pt x="20170" y="13425"/>
                  </a:lnTo>
                  <a:lnTo>
                    <a:pt x="20099" y="13422"/>
                  </a:lnTo>
                  <a:lnTo>
                    <a:pt x="20026" y="13421"/>
                  </a:lnTo>
                  <a:lnTo>
                    <a:pt x="20026" y="13421"/>
                  </a:lnTo>
                  <a:lnTo>
                    <a:pt x="19956" y="13422"/>
                  </a:lnTo>
                  <a:lnTo>
                    <a:pt x="19886" y="13424"/>
                  </a:lnTo>
                  <a:lnTo>
                    <a:pt x="19814" y="13428"/>
                  </a:lnTo>
                  <a:lnTo>
                    <a:pt x="19743" y="13435"/>
                  </a:lnTo>
                  <a:lnTo>
                    <a:pt x="19743" y="13435"/>
                  </a:lnTo>
                  <a:lnTo>
                    <a:pt x="19654" y="13443"/>
                  </a:lnTo>
                  <a:lnTo>
                    <a:pt x="19566" y="13452"/>
                  </a:lnTo>
                  <a:lnTo>
                    <a:pt x="19477" y="13463"/>
                  </a:lnTo>
                  <a:lnTo>
                    <a:pt x="19390" y="13475"/>
                  </a:lnTo>
                  <a:lnTo>
                    <a:pt x="19301" y="13488"/>
                  </a:lnTo>
                  <a:lnTo>
                    <a:pt x="19213" y="13502"/>
                  </a:lnTo>
                  <a:lnTo>
                    <a:pt x="19124" y="13517"/>
                  </a:lnTo>
                  <a:lnTo>
                    <a:pt x="19036" y="13533"/>
                  </a:lnTo>
                  <a:lnTo>
                    <a:pt x="18947" y="13550"/>
                  </a:lnTo>
                  <a:lnTo>
                    <a:pt x="18859" y="13569"/>
                  </a:lnTo>
                  <a:lnTo>
                    <a:pt x="18770" y="13588"/>
                  </a:lnTo>
                  <a:lnTo>
                    <a:pt x="18681" y="13609"/>
                  </a:lnTo>
                  <a:lnTo>
                    <a:pt x="18592" y="13630"/>
                  </a:lnTo>
                  <a:lnTo>
                    <a:pt x="18504" y="13651"/>
                  </a:lnTo>
                  <a:lnTo>
                    <a:pt x="18414" y="13674"/>
                  </a:lnTo>
                  <a:lnTo>
                    <a:pt x="18326" y="13697"/>
                  </a:lnTo>
                  <a:lnTo>
                    <a:pt x="18236" y="13721"/>
                  </a:lnTo>
                  <a:lnTo>
                    <a:pt x="18147" y="13746"/>
                  </a:lnTo>
                  <a:lnTo>
                    <a:pt x="17967" y="13798"/>
                  </a:lnTo>
                  <a:lnTo>
                    <a:pt x="17787" y="13851"/>
                  </a:lnTo>
                  <a:lnTo>
                    <a:pt x="17606" y="13906"/>
                  </a:lnTo>
                  <a:lnTo>
                    <a:pt x="17425" y="13964"/>
                  </a:lnTo>
                  <a:lnTo>
                    <a:pt x="17242" y="14022"/>
                  </a:lnTo>
                  <a:lnTo>
                    <a:pt x="16872" y="14142"/>
                  </a:lnTo>
                  <a:lnTo>
                    <a:pt x="16671" y="14207"/>
                  </a:lnTo>
                  <a:lnTo>
                    <a:pt x="16671" y="14207"/>
                  </a:lnTo>
                  <a:lnTo>
                    <a:pt x="16344" y="14314"/>
                  </a:lnTo>
                  <a:lnTo>
                    <a:pt x="16012" y="14420"/>
                  </a:lnTo>
                  <a:lnTo>
                    <a:pt x="15843" y="14474"/>
                  </a:lnTo>
                  <a:lnTo>
                    <a:pt x="15674" y="14527"/>
                  </a:lnTo>
                  <a:lnTo>
                    <a:pt x="15503" y="14579"/>
                  </a:lnTo>
                  <a:lnTo>
                    <a:pt x="15331" y="14632"/>
                  </a:lnTo>
                  <a:lnTo>
                    <a:pt x="15158" y="14684"/>
                  </a:lnTo>
                  <a:lnTo>
                    <a:pt x="14984" y="14734"/>
                  </a:lnTo>
                  <a:lnTo>
                    <a:pt x="14808" y="14785"/>
                  </a:lnTo>
                  <a:lnTo>
                    <a:pt x="14632" y="14834"/>
                  </a:lnTo>
                  <a:lnTo>
                    <a:pt x="14455" y="14882"/>
                  </a:lnTo>
                  <a:lnTo>
                    <a:pt x="14276" y="14929"/>
                  </a:lnTo>
                  <a:lnTo>
                    <a:pt x="14097" y="14975"/>
                  </a:lnTo>
                  <a:lnTo>
                    <a:pt x="13916" y="15018"/>
                  </a:lnTo>
                  <a:lnTo>
                    <a:pt x="13735" y="15060"/>
                  </a:lnTo>
                  <a:lnTo>
                    <a:pt x="13553" y="15101"/>
                  </a:lnTo>
                  <a:lnTo>
                    <a:pt x="13369" y="15140"/>
                  </a:lnTo>
                  <a:lnTo>
                    <a:pt x="13185" y="15176"/>
                  </a:lnTo>
                  <a:lnTo>
                    <a:pt x="13000" y="15210"/>
                  </a:lnTo>
                  <a:lnTo>
                    <a:pt x="12908" y="15227"/>
                  </a:lnTo>
                  <a:lnTo>
                    <a:pt x="12814" y="15242"/>
                  </a:lnTo>
                  <a:lnTo>
                    <a:pt x="12722" y="15257"/>
                  </a:lnTo>
                  <a:lnTo>
                    <a:pt x="12628" y="15272"/>
                  </a:lnTo>
                  <a:lnTo>
                    <a:pt x="12535" y="15285"/>
                  </a:lnTo>
                  <a:lnTo>
                    <a:pt x="12441" y="15300"/>
                  </a:lnTo>
                  <a:lnTo>
                    <a:pt x="12347" y="15312"/>
                  </a:lnTo>
                  <a:lnTo>
                    <a:pt x="12253" y="15324"/>
                  </a:lnTo>
                  <a:lnTo>
                    <a:pt x="12159" y="15335"/>
                  </a:lnTo>
                  <a:lnTo>
                    <a:pt x="12064" y="15345"/>
                  </a:lnTo>
                  <a:lnTo>
                    <a:pt x="11970" y="15355"/>
                  </a:lnTo>
                  <a:lnTo>
                    <a:pt x="11875" y="15364"/>
                  </a:lnTo>
                  <a:lnTo>
                    <a:pt x="11779" y="15372"/>
                  </a:lnTo>
                  <a:lnTo>
                    <a:pt x="11685" y="15379"/>
                  </a:lnTo>
                  <a:lnTo>
                    <a:pt x="11589" y="15386"/>
                  </a:lnTo>
                  <a:lnTo>
                    <a:pt x="11494" y="15391"/>
                  </a:lnTo>
                  <a:lnTo>
                    <a:pt x="11398" y="15396"/>
                  </a:lnTo>
                  <a:lnTo>
                    <a:pt x="11303" y="15400"/>
                  </a:lnTo>
                  <a:lnTo>
                    <a:pt x="11207" y="15403"/>
                  </a:lnTo>
                  <a:lnTo>
                    <a:pt x="11111" y="15406"/>
                  </a:lnTo>
                  <a:lnTo>
                    <a:pt x="11014" y="15407"/>
                  </a:lnTo>
                  <a:lnTo>
                    <a:pt x="10919" y="15407"/>
                  </a:lnTo>
                  <a:lnTo>
                    <a:pt x="10919" y="15407"/>
                  </a:lnTo>
                  <a:lnTo>
                    <a:pt x="10801" y="15407"/>
                  </a:lnTo>
                  <a:lnTo>
                    <a:pt x="10683" y="15405"/>
                  </a:lnTo>
                  <a:lnTo>
                    <a:pt x="10567" y="15401"/>
                  </a:lnTo>
                  <a:lnTo>
                    <a:pt x="10450" y="15396"/>
                  </a:lnTo>
                  <a:lnTo>
                    <a:pt x="10334" y="15390"/>
                  </a:lnTo>
                  <a:lnTo>
                    <a:pt x="10218" y="15382"/>
                  </a:lnTo>
                  <a:lnTo>
                    <a:pt x="10103" y="15373"/>
                  </a:lnTo>
                  <a:lnTo>
                    <a:pt x="9987" y="15363"/>
                  </a:lnTo>
                  <a:lnTo>
                    <a:pt x="9873" y="15351"/>
                  </a:lnTo>
                  <a:lnTo>
                    <a:pt x="9759" y="15338"/>
                  </a:lnTo>
                  <a:lnTo>
                    <a:pt x="9645" y="15323"/>
                  </a:lnTo>
                  <a:lnTo>
                    <a:pt x="9532" y="15307"/>
                  </a:lnTo>
                  <a:lnTo>
                    <a:pt x="9419" y="15290"/>
                  </a:lnTo>
                  <a:lnTo>
                    <a:pt x="9307" y="15270"/>
                  </a:lnTo>
                  <a:lnTo>
                    <a:pt x="9196" y="15250"/>
                  </a:lnTo>
                  <a:lnTo>
                    <a:pt x="9085" y="15228"/>
                  </a:lnTo>
                  <a:lnTo>
                    <a:pt x="9085" y="15228"/>
                  </a:lnTo>
                  <a:lnTo>
                    <a:pt x="8975" y="15205"/>
                  </a:lnTo>
                  <a:lnTo>
                    <a:pt x="8866" y="15181"/>
                  </a:lnTo>
                  <a:lnTo>
                    <a:pt x="8758" y="15155"/>
                  </a:lnTo>
                  <a:lnTo>
                    <a:pt x="8652" y="15127"/>
                  </a:lnTo>
                  <a:lnTo>
                    <a:pt x="8546" y="15097"/>
                  </a:lnTo>
                  <a:lnTo>
                    <a:pt x="8441" y="15066"/>
                  </a:lnTo>
                  <a:lnTo>
                    <a:pt x="8339" y="15034"/>
                  </a:lnTo>
                  <a:lnTo>
                    <a:pt x="8238" y="15000"/>
                  </a:lnTo>
                  <a:lnTo>
                    <a:pt x="8138" y="14965"/>
                  </a:lnTo>
                  <a:lnTo>
                    <a:pt x="8040" y="14928"/>
                  </a:lnTo>
                  <a:lnTo>
                    <a:pt x="7943" y="14890"/>
                  </a:lnTo>
                  <a:lnTo>
                    <a:pt x="7847" y="14851"/>
                  </a:lnTo>
                  <a:lnTo>
                    <a:pt x="7752" y="14810"/>
                  </a:lnTo>
                  <a:lnTo>
                    <a:pt x="7660" y="14767"/>
                  </a:lnTo>
                  <a:lnTo>
                    <a:pt x="7568" y="14723"/>
                  </a:lnTo>
                  <a:lnTo>
                    <a:pt x="7479" y="14679"/>
                  </a:lnTo>
                  <a:lnTo>
                    <a:pt x="7390" y="14633"/>
                  </a:lnTo>
                  <a:lnTo>
                    <a:pt x="7304" y="14584"/>
                  </a:lnTo>
                  <a:lnTo>
                    <a:pt x="7218" y="14535"/>
                  </a:lnTo>
                  <a:lnTo>
                    <a:pt x="7135" y="14485"/>
                  </a:lnTo>
                  <a:lnTo>
                    <a:pt x="7053" y="14433"/>
                  </a:lnTo>
                  <a:lnTo>
                    <a:pt x="6972" y="14381"/>
                  </a:lnTo>
                  <a:lnTo>
                    <a:pt x="6894" y="14327"/>
                  </a:lnTo>
                  <a:lnTo>
                    <a:pt x="6816" y="14271"/>
                  </a:lnTo>
                  <a:lnTo>
                    <a:pt x="6741" y="14215"/>
                  </a:lnTo>
                  <a:lnTo>
                    <a:pt x="6666" y="14158"/>
                  </a:lnTo>
                  <a:lnTo>
                    <a:pt x="6594" y="14098"/>
                  </a:lnTo>
                  <a:lnTo>
                    <a:pt x="6523" y="14039"/>
                  </a:lnTo>
                  <a:lnTo>
                    <a:pt x="6454" y="13978"/>
                  </a:lnTo>
                  <a:lnTo>
                    <a:pt x="6387" y="13915"/>
                  </a:lnTo>
                  <a:lnTo>
                    <a:pt x="6321" y="13852"/>
                  </a:lnTo>
                  <a:lnTo>
                    <a:pt x="6258" y="13788"/>
                  </a:lnTo>
                  <a:lnTo>
                    <a:pt x="6196" y="13722"/>
                  </a:lnTo>
                  <a:lnTo>
                    <a:pt x="6135" y="13656"/>
                  </a:lnTo>
                  <a:lnTo>
                    <a:pt x="6077" y="13588"/>
                  </a:lnTo>
                  <a:lnTo>
                    <a:pt x="6021" y="13520"/>
                  </a:lnTo>
                  <a:lnTo>
                    <a:pt x="5965" y="13451"/>
                  </a:lnTo>
                  <a:lnTo>
                    <a:pt x="5912" y="13380"/>
                  </a:lnTo>
                  <a:lnTo>
                    <a:pt x="5862" y="13308"/>
                  </a:lnTo>
                  <a:lnTo>
                    <a:pt x="5812" y="13235"/>
                  </a:lnTo>
                  <a:lnTo>
                    <a:pt x="5764" y="13162"/>
                  </a:lnTo>
                  <a:lnTo>
                    <a:pt x="5719" y="13087"/>
                  </a:lnTo>
                  <a:lnTo>
                    <a:pt x="5676" y="13013"/>
                  </a:lnTo>
                  <a:lnTo>
                    <a:pt x="5633" y="12937"/>
                  </a:lnTo>
                  <a:lnTo>
                    <a:pt x="5594" y="12859"/>
                  </a:lnTo>
                  <a:lnTo>
                    <a:pt x="5556" y="12782"/>
                  </a:lnTo>
                  <a:lnTo>
                    <a:pt x="5521" y="12703"/>
                  </a:lnTo>
                  <a:lnTo>
                    <a:pt x="5487" y="12623"/>
                  </a:lnTo>
                  <a:lnTo>
                    <a:pt x="5454" y="12542"/>
                  </a:lnTo>
                  <a:lnTo>
                    <a:pt x="5425" y="12462"/>
                  </a:lnTo>
                  <a:lnTo>
                    <a:pt x="5397" y="12379"/>
                  </a:lnTo>
                  <a:lnTo>
                    <a:pt x="5372" y="12297"/>
                  </a:lnTo>
                  <a:lnTo>
                    <a:pt x="5348" y="12213"/>
                  </a:lnTo>
                  <a:lnTo>
                    <a:pt x="5327" y="12129"/>
                  </a:lnTo>
                  <a:lnTo>
                    <a:pt x="5307" y="12044"/>
                  </a:lnTo>
                  <a:lnTo>
                    <a:pt x="5289" y="11959"/>
                  </a:lnTo>
                  <a:lnTo>
                    <a:pt x="5274" y="11872"/>
                  </a:lnTo>
                  <a:lnTo>
                    <a:pt x="5261" y="11786"/>
                  </a:lnTo>
                  <a:lnTo>
                    <a:pt x="5250" y="11697"/>
                  </a:lnTo>
                  <a:lnTo>
                    <a:pt x="5242" y="11610"/>
                  </a:lnTo>
                  <a:lnTo>
                    <a:pt x="5235" y="11520"/>
                  </a:lnTo>
                  <a:lnTo>
                    <a:pt x="5231" y="11431"/>
                  </a:lnTo>
                  <a:lnTo>
                    <a:pt x="5229" y="11341"/>
                  </a:lnTo>
                  <a:lnTo>
                    <a:pt x="5229" y="11251"/>
                  </a:lnTo>
                  <a:lnTo>
                    <a:pt x="5229" y="11251"/>
                  </a:lnTo>
                  <a:lnTo>
                    <a:pt x="5230" y="11200"/>
                  </a:lnTo>
                  <a:lnTo>
                    <a:pt x="5232" y="11151"/>
                  </a:lnTo>
                  <a:lnTo>
                    <a:pt x="5235" y="11102"/>
                  </a:lnTo>
                  <a:lnTo>
                    <a:pt x="5238" y="11052"/>
                  </a:lnTo>
                  <a:lnTo>
                    <a:pt x="5242" y="11004"/>
                  </a:lnTo>
                  <a:lnTo>
                    <a:pt x="5247" y="10955"/>
                  </a:lnTo>
                  <a:lnTo>
                    <a:pt x="5252" y="10906"/>
                  </a:lnTo>
                  <a:lnTo>
                    <a:pt x="5259" y="10857"/>
                  </a:lnTo>
                  <a:lnTo>
                    <a:pt x="5266" y="10809"/>
                  </a:lnTo>
                  <a:lnTo>
                    <a:pt x="5273" y="10760"/>
                  </a:lnTo>
                  <a:lnTo>
                    <a:pt x="5282" y="10711"/>
                  </a:lnTo>
                  <a:lnTo>
                    <a:pt x="5291" y="10663"/>
                  </a:lnTo>
                  <a:lnTo>
                    <a:pt x="5302" y="10616"/>
                  </a:lnTo>
                  <a:lnTo>
                    <a:pt x="5313" y="10568"/>
                  </a:lnTo>
                  <a:lnTo>
                    <a:pt x="5324" y="10519"/>
                  </a:lnTo>
                  <a:lnTo>
                    <a:pt x="5336" y="10472"/>
                  </a:lnTo>
                  <a:lnTo>
                    <a:pt x="5349" y="10425"/>
                  </a:lnTo>
                  <a:lnTo>
                    <a:pt x="5363" y="10377"/>
                  </a:lnTo>
                  <a:lnTo>
                    <a:pt x="5377" y="10330"/>
                  </a:lnTo>
                  <a:lnTo>
                    <a:pt x="5392" y="10283"/>
                  </a:lnTo>
                  <a:lnTo>
                    <a:pt x="5408" y="10236"/>
                  </a:lnTo>
                  <a:lnTo>
                    <a:pt x="5424" y="10189"/>
                  </a:lnTo>
                  <a:lnTo>
                    <a:pt x="5441" y="10142"/>
                  </a:lnTo>
                  <a:lnTo>
                    <a:pt x="5459" y="10096"/>
                  </a:lnTo>
                  <a:lnTo>
                    <a:pt x="5479" y="10049"/>
                  </a:lnTo>
                  <a:lnTo>
                    <a:pt x="5498" y="10003"/>
                  </a:lnTo>
                  <a:lnTo>
                    <a:pt x="5518" y="9958"/>
                  </a:lnTo>
                  <a:lnTo>
                    <a:pt x="5539" y="9912"/>
                  </a:lnTo>
                  <a:lnTo>
                    <a:pt x="5560" y="9866"/>
                  </a:lnTo>
                  <a:lnTo>
                    <a:pt x="5583" y="9821"/>
                  </a:lnTo>
                  <a:lnTo>
                    <a:pt x="5606" y="9776"/>
                  </a:lnTo>
                  <a:lnTo>
                    <a:pt x="5629" y="9731"/>
                  </a:lnTo>
                  <a:lnTo>
                    <a:pt x="5654" y="9685"/>
                  </a:lnTo>
                  <a:lnTo>
                    <a:pt x="5679" y="9641"/>
                  </a:lnTo>
                  <a:lnTo>
                    <a:pt x="5705" y="9596"/>
                  </a:lnTo>
                  <a:lnTo>
                    <a:pt x="5732" y="9552"/>
                  </a:lnTo>
                  <a:lnTo>
                    <a:pt x="5759" y="9507"/>
                  </a:lnTo>
                  <a:lnTo>
                    <a:pt x="5786" y="9464"/>
                  </a:lnTo>
                  <a:lnTo>
                    <a:pt x="5815" y="9420"/>
                  </a:lnTo>
                  <a:lnTo>
                    <a:pt x="5845" y="9377"/>
                  </a:lnTo>
                  <a:lnTo>
                    <a:pt x="5875" y="9333"/>
                  </a:lnTo>
                  <a:lnTo>
                    <a:pt x="5906" y="9290"/>
                  </a:lnTo>
                  <a:lnTo>
                    <a:pt x="5937" y="9247"/>
                  </a:lnTo>
                  <a:lnTo>
                    <a:pt x="5969" y="9204"/>
                  </a:lnTo>
                  <a:lnTo>
                    <a:pt x="6002" y="9161"/>
                  </a:lnTo>
                  <a:lnTo>
                    <a:pt x="6036" y="9119"/>
                  </a:lnTo>
                  <a:lnTo>
                    <a:pt x="6070" y="9077"/>
                  </a:lnTo>
                  <a:lnTo>
                    <a:pt x="6105" y="9035"/>
                  </a:lnTo>
                  <a:lnTo>
                    <a:pt x="6140" y="8993"/>
                  </a:lnTo>
                  <a:lnTo>
                    <a:pt x="6177" y="8952"/>
                  </a:lnTo>
                  <a:lnTo>
                    <a:pt x="6214" y="8911"/>
                  </a:lnTo>
                  <a:lnTo>
                    <a:pt x="6251" y="8870"/>
                  </a:lnTo>
                  <a:lnTo>
                    <a:pt x="6289" y="8829"/>
                  </a:lnTo>
                  <a:lnTo>
                    <a:pt x="6328" y="8789"/>
                  </a:lnTo>
                  <a:lnTo>
                    <a:pt x="6369" y="8749"/>
                  </a:lnTo>
                  <a:lnTo>
                    <a:pt x="6409" y="8709"/>
                  </a:lnTo>
                  <a:lnTo>
                    <a:pt x="6450" y="8668"/>
                  </a:lnTo>
                  <a:lnTo>
                    <a:pt x="6491" y="8629"/>
                  </a:lnTo>
                  <a:lnTo>
                    <a:pt x="6534" y="8590"/>
                  </a:lnTo>
                  <a:lnTo>
                    <a:pt x="6577" y="8551"/>
                  </a:lnTo>
                  <a:lnTo>
                    <a:pt x="6621" y="8511"/>
                  </a:lnTo>
                  <a:lnTo>
                    <a:pt x="6665" y="8473"/>
                  </a:lnTo>
                  <a:lnTo>
                    <a:pt x="6711" y="8435"/>
                  </a:lnTo>
                  <a:lnTo>
                    <a:pt x="6756" y="8397"/>
                  </a:lnTo>
                  <a:lnTo>
                    <a:pt x="6756" y="8397"/>
                  </a:lnTo>
                  <a:lnTo>
                    <a:pt x="6832" y="8335"/>
                  </a:lnTo>
                  <a:lnTo>
                    <a:pt x="6910" y="8275"/>
                  </a:lnTo>
                  <a:lnTo>
                    <a:pt x="6988" y="8216"/>
                  </a:lnTo>
                  <a:lnTo>
                    <a:pt x="7069" y="8156"/>
                  </a:lnTo>
                  <a:lnTo>
                    <a:pt x="7150" y="8099"/>
                  </a:lnTo>
                  <a:lnTo>
                    <a:pt x="7234" y="8042"/>
                  </a:lnTo>
                  <a:lnTo>
                    <a:pt x="7318" y="7986"/>
                  </a:lnTo>
                  <a:lnTo>
                    <a:pt x="7404" y="7931"/>
                  </a:lnTo>
                  <a:lnTo>
                    <a:pt x="7491" y="7877"/>
                  </a:lnTo>
                  <a:lnTo>
                    <a:pt x="7580" y="7823"/>
                  </a:lnTo>
                  <a:lnTo>
                    <a:pt x="7670" y="7772"/>
                  </a:lnTo>
                  <a:lnTo>
                    <a:pt x="7762" y="7721"/>
                  </a:lnTo>
                  <a:lnTo>
                    <a:pt x="7854" y="7670"/>
                  </a:lnTo>
                  <a:lnTo>
                    <a:pt x="7948" y="7621"/>
                  </a:lnTo>
                  <a:lnTo>
                    <a:pt x="8043" y="7573"/>
                  </a:lnTo>
                  <a:lnTo>
                    <a:pt x="8139" y="7526"/>
                  </a:lnTo>
                  <a:lnTo>
                    <a:pt x="8236" y="7479"/>
                  </a:lnTo>
                  <a:lnTo>
                    <a:pt x="8335" y="7434"/>
                  </a:lnTo>
                  <a:lnTo>
                    <a:pt x="8434" y="7390"/>
                  </a:lnTo>
                  <a:lnTo>
                    <a:pt x="8536" y="7346"/>
                  </a:lnTo>
                  <a:lnTo>
                    <a:pt x="8638" y="7304"/>
                  </a:lnTo>
                  <a:lnTo>
                    <a:pt x="8741" y="7263"/>
                  </a:lnTo>
                  <a:lnTo>
                    <a:pt x="8845" y="7224"/>
                  </a:lnTo>
                  <a:lnTo>
                    <a:pt x="8950" y="7185"/>
                  </a:lnTo>
                  <a:lnTo>
                    <a:pt x="9057" y="7147"/>
                  </a:lnTo>
                  <a:lnTo>
                    <a:pt x="9164" y="7110"/>
                  </a:lnTo>
                  <a:lnTo>
                    <a:pt x="9272" y="7075"/>
                  </a:lnTo>
                  <a:lnTo>
                    <a:pt x="9381" y="7041"/>
                  </a:lnTo>
                  <a:lnTo>
                    <a:pt x="9491" y="7007"/>
                  </a:lnTo>
                  <a:lnTo>
                    <a:pt x="9602" y="6975"/>
                  </a:lnTo>
                  <a:lnTo>
                    <a:pt x="9714" y="6944"/>
                  </a:lnTo>
                  <a:lnTo>
                    <a:pt x="9827" y="6914"/>
                  </a:lnTo>
                  <a:lnTo>
                    <a:pt x="9827" y="6914"/>
                  </a:lnTo>
                  <a:lnTo>
                    <a:pt x="9943" y="6885"/>
                  </a:lnTo>
                  <a:lnTo>
                    <a:pt x="10060" y="6857"/>
                  </a:lnTo>
                  <a:lnTo>
                    <a:pt x="10177" y="6829"/>
                  </a:lnTo>
                  <a:lnTo>
                    <a:pt x="10295" y="6803"/>
                  </a:lnTo>
                  <a:lnTo>
                    <a:pt x="10415" y="6778"/>
                  </a:lnTo>
                  <a:lnTo>
                    <a:pt x="10534" y="6753"/>
                  </a:lnTo>
                  <a:lnTo>
                    <a:pt x="10656" y="6730"/>
                  </a:lnTo>
                  <a:lnTo>
                    <a:pt x="10778" y="6708"/>
                  </a:lnTo>
                  <a:lnTo>
                    <a:pt x="10900" y="6687"/>
                  </a:lnTo>
                  <a:lnTo>
                    <a:pt x="11024" y="6665"/>
                  </a:lnTo>
                  <a:lnTo>
                    <a:pt x="11150" y="6646"/>
                  </a:lnTo>
                  <a:lnTo>
                    <a:pt x="11276" y="6627"/>
                  </a:lnTo>
                  <a:lnTo>
                    <a:pt x="11403" y="6610"/>
                  </a:lnTo>
                  <a:lnTo>
                    <a:pt x="11531" y="6593"/>
                  </a:lnTo>
                  <a:lnTo>
                    <a:pt x="11661" y="6577"/>
                  </a:lnTo>
                  <a:lnTo>
                    <a:pt x="11791" y="6563"/>
                  </a:lnTo>
                  <a:lnTo>
                    <a:pt x="11924" y="6549"/>
                  </a:lnTo>
                  <a:lnTo>
                    <a:pt x="12058" y="6536"/>
                  </a:lnTo>
                  <a:lnTo>
                    <a:pt x="12193" y="6524"/>
                  </a:lnTo>
                  <a:lnTo>
                    <a:pt x="12329" y="6513"/>
                  </a:lnTo>
                  <a:lnTo>
                    <a:pt x="12466" y="6501"/>
                  </a:lnTo>
                  <a:lnTo>
                    <a:pt x="12606" y="6492"/>
                  </a:lnTo>
                  <a:lnTo>
                    <a:pt x="12746" y="6484"/>
                  </a:lnTo>
                  <a:lnTo>
                    <a:pt x="12889" y="6476"/>
                  </a:lnTo>
                  <a:lnTo>
                    <a:pt x="13033" y="6470"/>
                  </a:lnTo>
                  <a:lnTo>
                    <a:pt x="13178" y="6464"/>
                  </a:lnTo>
                  <a:lnTo>
                    <a:pt x="13325" y="6459"/>
                  </a:lnTo>
                  <a:lnTo>
                    <a:pt x="13474" y="6455"/>
                  </a:lnTo>
                  <a:lnTo>
                    <a:pt x="13624" y="6452"/>
                  </a:lnTo>
                  <a:lnTo>
                    <a:pt x="13777" y="6450"/>
                  </a:lnTo>
                  <a:lnTo>
                    <a:pt x="13931" y="6449"/>
                  </a:lnTo>
                  <a:lnTo>
                    <a:pt x="14087" y="6448"/>
                  </a:lnTo>
                  <a:lnTo>
                    <a:pt x="14087" y="6448"/>
                  </a:lnTo>
                  <a:lnTo>
                    <a:pt x="14251" y="6449"/>
                  </a:lnTo>
                  <a:lnTo>
                    <a:pt x="14413" y="6450"/>
                  </a:lnTo>
                  <a:lnTo>
                    <a:pt x="14577" y="6452"/>
                  </a:lnTo>
                  <a:lnTo>
                    <a:pt x="14740" y="6455"/>
                  </a:lnTo>
                  <a:lnTo>
                    <a:pt x="14903" y="6458"/>
                  </a:lnTo>
                  <a:lnTo>
                    <a:pt x="15067" y="6463"/>
                  </a:lnTo>
                  <a:lnTo>
                    <a:pt x="15392" y="6472"/>
                  </a:lnTo>
                  <a:lnTo>
                    <a:pt x="15717" y="6484"/>
                  </a:lnTo>
                  <a:lnTo>
                    <a:pt x="16040" y="6496"/>
                  </a:lnTo>
                  <a:lnTo>
                    <a:pt x="16679" y="6525"/>
                  </a:lnTo>
                  <a:lnTo>
                    <a:pt x="16679" y="6525"/>
                  </a:lnTo>
                  <a:lnTo>
                    <a:pt x="17310" y="6552"/>
                  </a:lnTo>
                  <a:lnTo>
                    <a:pt x="17620" y="6564"/>
                  </a:lnTo>
                  <a:lnTo>
                    <a:pt x="17926" y="6575"/>
                  </a:lnTo>
                  <a:lnTo>
                    <a:pt x="18231" y="6584"/>
                  </a:lnTo>
                  <a:lnTo>
                    <a:pt x="18534" y="6591"/>
                  </a:lnTo>
                  <a:lnTo>
                    <a:pt x="18685" y="6594"/>
                  </a:lnTo>
                  <a:lnTo>
                    <a:pt x="18836" y="6595"/>
                  </a:lnTo>
                  <a:lnTo>
                    <a:pt x="18985" y="6597"/>
                  </a:lnTo>
                  <a:lnTo>
                    <a:pt x="19136" y="6597"/>
                  </a:lnTo>
                  <a:lnTo>
                    <a:pt x="19136" y="6597"/>
                  </a:lnTo>
                  <a:lnTo>
                    <a:pt x="19296" y="6597"/>
                  </a:lnTo>
                  <a:lnTo>
                    <a:pt x="19453" y="6595"/>
                  </a:lnTo>
                  <a:lnTo>
                    <a:pt x="19608" y="6592"/>
                  </a:lnTo>
                  <a:lnTo>
                    <a:pt x="19761" y="6589"/>
                  </a:lnTo>
                  <a:lnTo>
                    <a:pt x="19911" y="6584"/>
                  </a:lnTo>
                  <a:lnTo>
                    <a:pt x="20059" y="6579"/>
                  </a:lnTo>
                  <a:lnTo>
                    <a:pt x="20204" y="6572"/>
                  </a:lnTo>
                  <a:lnTo>
                    <a:pt x="20347" y="6564"/>
                  </a:lnTo>
                  <a:lnTo>
                    <a:pt x="20489" y="6555"/>
                  </a:lnTo>
                  <a:lnTo>
                    <a:pt x="20628" y="6545"/>
                  </a:lnTo>
                  <a:lnTo>
                    <a:pt x="20766" y="6534"/>
                  </a:lnTo>
                  <a:lnTo>
                    <a:pt x="20900" y="6522"/>
                  </a:lnTo>
                  <a:lnTo>
                    <a:pt x="21033" y="6509"/>
                  </a:lnTo>
                  <a:lnTo>
                    <a:pt x="21165" y="6493"/>
                  </a:lnTo>
                  <a:lnTo>
                    <a:pt x="21295" y="6478"/>
                  </a:lnTo>
                  <a:lnTo>
                    <a:pt x="21422" y="6461"/>
                  </a:lnTo>
                  <a:lnTo>
                    <a:pt x="21548" y="6444"/>
                  </a:lnTo>
                  <a:lnTo>
                    <a:pt x="21673" y="6425"/>
                  </a:lnTo>
                  <a:lnTo>
                    <a:pt x="21795" y="6405"/>
                  </a:lnTo>
                  <a:lnTo>
                    <a:pt x="21917" y="6384"/>
                  </a:lnTo>
                  <a:lnTo>
                    <a:pt x="22037" y="6361"/>
                  </a:lnTo>
                  <a:lnTo>
                    <a:pt x="22156" y="6338"/>
                  </a:lnTo>
                  <a:lnTo>
                    <a:pt x="22272" y="6312"/>
                  </a:lnTo>
                  <a:lnTo>
                    <a:pt x="22388" y="6286"/>
                  </a:lnTo>
                  <a:lnTo>
                    <a:pt x="22503" y="6259"/>
                  </a:lnTo>
                  <a:lnTo>
                    <a:pt x="22616" y="6231"/>
                  </a:lnTo>
                  <a:lnTo>
                    <a:pt x="22729" y="6201"/>
                  </a:lnTo>
                  <a:lnTo>
                    <a:pt x="22839" y="6171"/>
                  </a:lnTo>
                  <a:lnTo>
                    <a:pt x="22950" y="6138"/>
                  </a:lnTo>
                  <a:lnTo>
                    <a:pt x="23059" y="6105"/>
                  </a:lnTo>
                  <a:lnTo>
                    <a:pt x="23167" y="6070"/>
                  </a:lnTo>
                  <a:lnTo>
                    <a:pt x="23275" y="6035"/>
                  </a:lnTo>
                  <a:lnTo>
                    <a:pt x="23275" y="6035"/>
                  </a:lnTo>
                  <a:lnTo>
                    <a:pt x="23382" y="5996"/>
                  </a:lnTo>
                  <a:lnTo>
                    <a:pt x="23487" y="5957"/>
                  </a:lnTo>
                  <a:lnTo>
                    <a:pt x="23592" y="5916"/>
                  </a:lnTo>
                  <a:lnTo>
                    <a:pt x="23694" y="5874"/>
                  </a:lnTo>
                  <a:lnTo>
                    <a:pt x="23797" y="5830"/>
                  </a:lnTo>
                  <a:lnTo>
                    <a:pt x="23897" y="5783"/>
                  </a:lnTo>
                  <a:lnTo>
                    <a:pt x="23996" y="5735"/>
                  </a:lnTo>
                  <a:lnTo>
                    <a:pt x="24095" y="5685"/>
                  </a:lnTo>
                  <a:lnTo>
                    <a:pt x="24191" y="5633"/>
                  </a:lnTo>
                  <a:lnTo>
                    <a:pt x="24287" y="5580"/>
                  </a:lnTo>
                  <a:lnTo>
                    <a:pt x="24381" y="5525"/>
                  </a:lnTo>
                  <a:lnTo>
                    <a:pt x="24474" y="5468"/>
                  </a:lnTo>
                  <a:lnTo>
                    <a:pt x="24565" y="5409"/>
                  </a:lnTo>
                  <a:lnTo>
                    <a:pt x="24656" y="5349"/>
                  </a:lnTo>
                  <a:lnTo>
                    <a:pt x="24745" y="5286"/>
                  </a:lnTo>
                  <a:lnTo>
                    <a:pt x="24834" y="5223"/>
                  </a:lnTo>
                  <a:lnTo>
                    <a:pt x="24920" y="5157"/>
                  </a:lnTo>
                  <a:lnTo>
                    <a:pt x="25006" y="5089"/>
                  </a:lnTo>
                  <a:lnTo>
                    <a:pt x="25090" y="5020"/>
                  </a:lnTo>
                  <a:lnTo>
                    <a:pt x="25173" y="4948"/>
                  </a:lnTo>
                  <a:lnTo>
                    <a:pt x="25255" y="4876"/>
                  </a:lnTo>
                  <a:lnTo>
                    <a:pt x="25336" y="4800"/>
                  </a:lnTo>
                  <a:lnTo>
                    <a:pt x="25415" y="4724"/>
                  </a:lnTo>
                  <a:lnTo>
                    <a:pt x="25493" y="4645"/>
                  </a:lnTo>
                  <a:lnTo>
                    <a:pt x="25570" y="4565"/>
                  </a:lnTo>
                  <a:lnTo>
                    <a:pt x="25645" y="4484"/>
                  </a:lnTo>
                  <a:lnTo>
                    <a:pt x="25720" y="4400"/>
                  </a:lnTo>
                  <a:lnTo>
                    <a:pt x="25793" y="4314"/>
                  </a:lnTo>
                  <a:lnTo>
                    <a:pt x="25866" y="4226"/>
                  </a:lnTo>
                  <a:lnTo>
                    <a:pt x="25936" y="4137"/>
                  </a:lnTo>
                  <a:lnTo>
                    <a:pt x="26005" y="4046"/>
                  </a:lnTo>
                  <a:lnTo>
                    <a:pt x="26074" y="3953"/>
                  </a:lnTo>
                  <a:lnTo>
                    <a:pt x="26141" y="3859"/>
                  </a:lnTo>
                  <a:lnTo>
                    <a:pt x="26208" y="3762"/>
                  </a:lnTo>
                  <a:lnTo>
                    <a:pt x="26272" y="3664"/>
                  </a:lnTo>
                  <a:lnTo>
                    <a:pt x="26335" y="3563"/>
                  </a:lnTo>
                  <a:lnTo>
                    <a:pt x="26398" y="3461"/>
                  </a:lnTo>
                  <a:lnTo>
                    <a:pt x="26459" y="3357"/>
                  </a:lnTo>
                  <a:lnTo>
                    <a:pt x="26518" y="3251"/>
                  </a:lnTo>
                  <a:lnTo>
                    <a:pt x="26578" y="3144"/>
                  </a:lnTo>
                  <a:lnTo>
                    <a:pt x="26635" y="3034"/>
                  </a:lnTo>
                  <a:lnTo>
                    <a:pt x="26691" y="2923"/>
                  </a:lnTo>
                  <a:lnTo>
                    <a:pt x="26747" y="2810"/>
                  </a:lnTo>
                  <a:lnTo>
                    <a:pt x="26801" y="2695"/>
                  </a:lnTo>
                  <a:lnTo>
                    <a:pt x="26853" y="2578"/>
                  </a:lnTo>
                  <a:lnTo>
                    <a:pt x="26905" y="2460"/>
                  </a:lnTo>
                  <a:lnTo>
                    <a:pt x="26955" y="2339"/>
                  </a:lnTo>
                  <a:lnTo>
                    <a:pt x="27004" y="2216"/>
                  </a:lnTo>
                  <a:lnTo>
                    <a:pt x="27052" y="2091"/>
                  </a:lnTo>
                  <a:lnTo>
                    <a:pt x="27100" y="1966"/>
                  </a:lnTo>
                  <a:lnTo>
                    <a:pt x="27145" y="1837"/>
                  </a:lnTo>
                  <a:lnTo>
                    <a:pt x="27189" y="1707"/>
                  </a:lnTo>
                  <a:lnTo>
                    <a:pt x="27233" y="1575"/>
                  </a:lnTo>
                  <a:lnTo>
                    <a:pt x="27275" y="1442"/>
                  </a:lnTo>
                  <a:lnTo>
                    <a:pt x="27316" y="1306"/>
                  </a:lnTo>
                  <a:lnTo>
                    <a:pt x="27356" y="1169"/>
                  </a:lnTo>
                  <a:lnTo>
                    <a:pt x="27394" y="1029"/>
                  </a:lnTo>
                  <a:lnTo>
                    <a:pt x="27433" y="888"/>
                  </a:lnTo>
                  <a:lnTo>
                    <a:pt x="27469" y="744"/>
                  </a:lnTo>
                  <a:lnTo>
                    <a:pt x="27504" y="600"/>
                  </a:lnTo>
                  <a:lnTo>
                    <a:pt x="27537" y="453"/>
                  </a:lnTo>
                  <a:lnTo>
                    <a:pt x="27570" y="304"/>
                  </a:lnTo>
                  <a:lnTo>
                    <a:pt x="27603" y="153"/>
                  </a:lnTo>
                  <a:lnTo>
                    <a:pt x="27633" y="0"/>
                  </a:lnTo>
                  <a:lnTo>
                    <a:pt x="27633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7" name="Freeform 9"/>
            <p:cNvSpPr>
              <a:spLocks/>
            </p:cNvSpPr>
            <p:nvPr/>
          </p:nvSpPr>
          <p:spPr bwMode="auto">
            <a:xfrm>
              <a:off x="2938287" y="2531515"/>
              <a:ext cx="2613144" cy="1333779"/>
            </a:xfrm>
            <a:custGeom>
              <a:avLst/>
              <a:gdLst>
                <a:gd name="T0" fmla="*/ 12557 w 13782"/>
                <a:gd name="T1" fmla="*/ 5095 h 7036"/>
                <a:gd name="T2" fmla="*/ 11743 w 13782"/>
                <a:gd name="T3" fmla="*/ 5262 h 7036"/>
                <a:gd name="T4" fmla="*/ 10750 w 13782"/>
                <a:gd name="T5" fmla="*/ 5541 h 7036"/>
                <a:gd name="T6" fmla="*/ 8947 w 13782"/>
                <a:gd name="T7" fmla="*/ 6118 h 7036"/>
                <a:gd name="T8" fmla="*/ 7375 w 13782"/>
                <a:gd name="T9" fmla="*/ 6571 h 7036"/>
                <a:gd name="T10" fmla="*/ 6527 w 13782"/>
                <a:gd name="T11" fmla="*/ 6762 h 7036"/>
                <a:gd name="T12" fmla="*/ 5671 w 13782"/>
                <a:gd name="T13" fmla="*/ 6900 h 7036"/>
                <a:gd name="T14" fmla="*/ 4809 w 13782"/>
                <a:gd name="T15" fmla="*/ 6970 h 7036"/>
                <a:gd name="T16" fmla="*/ 3940 w 13782"/>
                <a:gd name="T17" fmla="*/ 6957 h 7036"/>
                <a:gd name="T18" fmla="*/ 3063 w 13782"/>
                <a:gd name="T19" fmla="*/ 6848 h 7036"/>
                <a:gd name="T20" fmla="*/ 2464 w 13782"/>
                <a:gd name="T21" fmla="*/ 6706 h 7036"/>
                <a:gd name="T22" fmla="*/ 1873 w 13782"/>
                <a:gd name="T23" fmla="*/ 6484 h 7036"/>
                <a:gd name="T24" fmla="*/ 1356 w 13782"/>
                <a:gd name="T25" fmla="*/ 6201 h 7036"/>
                <a:gd name="T26" fmla="*/ 918 w 13782"/>
                <a:gd name="T27" fmla="*/ 5859 h 7036"/>
                <a:gd name="T28" fmla="*/ 565 w 13782"/>
                <a:gd name="T29" fmla="*/ 5465 h 7036"/>
                <a:gd name="T30" fmla="*/ 301 w 13782"/>
                <a:gd name="T31" fmla="*/ 5024 h 7036"/>
                <a:gd name="T32" fmla="*/ 132 w 13782"/>
                <a:gd name="T33" fmla="*/ 4541 h 7036"/>
                <a:gd name="T34" fmla="*/ 61 w 13782"/>
                <a:gd name="T35" fmla="*/ 4020 h 7036"/>
                <a:gd name="T36" fmla="*/ 93 w 13782"/>
                <a:gd name="T37" fmla="*/ 3524 h 7036"/>
                <a:gd name="T38" fmla="*/ 263 w 13782"/>
                <a:gd name="T39" fmla="*/ 2965 h 7036"/>
                <a:gd name="T40" fmla="*/ 572 w 13782"/>
                <a:gd name="T41" fmla="*/ 2434 h 7036"/>
                <a:gd name="T42" fmla="*/ 1017 w 13782"/>
                <a:gd name="T43" fmla="*/ 1939 h 7036"/>
                <a:gd name="T44" fmla="*/ 1471 w 13782"/>
                <a:gd name="T45" fmla="*/ 1570 h 7036"/>
                <a:gd name="T46" fmla="*/ 2047 w 13782"/>
                <a:gd name="T47" fmla="*/ 1213 h 7036"/>
                <a:gd name="T48" fmla="*/ 2695 w 13782"/>
                <a:gd name="T49" fmla="*/ 903 h 7036"/>
                <a:gd name="T50" fmla="*/ 3401 w 13782"/>
                <a:gd name="T51" fmla="*/ 649 h 7036"/>
                <a:gd name="T52" fmla="*/ 4022 w 13782"/>
                <a:gd name="T53" fmla="*/ 484 h 7036"/>
                <a:gd name="T54" fmla="*/ 4945 w 13782"/>
                <a:gd name="T55" fmla="*/ 310 h 7036"/>
                <a:gd name="T56" fmla="*/ 4770 w 13782"/>
                <a:gd name="T57" fmla="*/ 277 h 7036"/>
                <a:gd name="T58" fmla="*/ 4009 w 13782"/>
                <a:gd name="T59" fmla="*/ 425 h 7036"/>
                <a:gd name="T60" fmla="*/ 3384 w 13782"/>
                <a:gd name="T61" fmla="*/ 591 h 7036"/>
                <a:gd name="T62" fmla="*/ 2671 w 13782"/>
                <a:gd name="T63" fmla="*/ 849 h 7036"/>
                <a:gd name="T64" fmla="*/ 2016 w 13782"/>
                <a:gd name="T65" fmla="*/ 1162 h 7036"/>
                <a:gd name="T66" fmla="*/ 1436 w 13782"/>
                <a:gd name="T67" fmla="*/ 1522 h 7036"/>
                <a:gd name="T68" fmla="*/ 974 w 13782"/>
                <a:gd name="T69" fmla="*/ 1896 h 7036"/>
                <a:gd name="T70" fmla="*/ 522 w 13782"/>
                <a:gd name="T71" fmla="*/ 2401 h 7036"/>
                <a:gd name="T72" fmla="*/ 207 w 13782"/>
                <a:gd name="T73" fmla="*/ 2943 h 7036"/>
                <a:gd name="T74" fmla="*/ 34 w 13782"/>
                <a:gd name="T75" fmla="*/ 3515 h 7036"/>
                <a:gd name="T76" fmla="*/ 1 w 13782"/>
                <a:gd name="T77" fmla="*/ 4022 h 7036"/>
                <a:gd name="T78" fmla="*/ 72 w 13782"/>
                <a:gd name="T79" fmla="*/ 4554 h 7036"/>
                <a:gd name="T80" fmla="*/ 244 w 13782"/>
                <a:gd name="T81" fmla="*/ 5047 h 7036"/>
                <a:gd name="T82" fmla="*/ 513 w 13782"/>
                <a:gd name="T83" fmla="*/ 5497 h 7036"/>
                <a:gd name="T84" fmla="*/ 872 w 13782"/>
                <a:gd name="T85" fmla="*/ 5899 h 7036"/>
                <a:gd name="T86" fmla="*/ 1317 w 13782"/>
                <a:gd name="T87" fmla="*/ 6248 h 7036"/>
                <a:gd name="T88" fmla="*/ 1843 w 13782"/>
                <a:gd name="T89" fmla="*/ 6537 h 7036"/>
                <a:gd name="T90" fmla="*/ 2444 w 13782"/>
                <a:gd name="T91" fmla="*/ 6762 h 7036"/>
                <a:gd name="T92" fmla="*/ 3052 w 13782"/>
                <a:gd name="T93" fmla="*/ 6907 h 7036"/>
                <a:gd name="T94" fmla="*/ 3934 w 13782"/>
                <a:gd name="T95" fmla="*/ 7017 h 7036"/>
                <a:gd name="T96" fmla="*/ 4808 w 13782"/>
                <a:gd name="T97" fmla="*/ 7031 h 7036"/>
                <a:gd name="T98" fmla="*/ 5674 w 13782"/>
                <a:gd name="T99" fmla="*/ 6960 h 7036"/>
                <a:gd name="T100" fmla="*/ 6533 w 13782"/>
                <a:gd name="T101" fmla="*/ 6822 h 7036"/>
                <a:gd name="T102" fmla="*/ 7385 w 13782"/>
                <a:gd name="T103" fmla="*/ 6630 h 7036"/>
                <a:gd name="T104" fmla="*/ 8962 w 13782"/>
                <a:gd name="T105" fmla="*/ 6175 h 7036"/>
                <a:gd name="T106" fmla="*/ 10766 w 13782"/>
                <a:gd name="T107" fmla="*/ 5599 h 7036"/>
                <a:gd name="T108" fmla="*/ 11756 w 13782"/>
                <a:gd name="T109" fmla="*/ 5321 h 7036"/>
                <a:gd name="T110" fmla="*/ 12565 w 13782"/>
                <a:gd name="T111" fmla="*/ 5154 h 7036"/>
                <a:gd name="T112" fmla="*/ 13261 w 13782"/>
                <a:gd name="T113" fmla="*/ 5071 h 7036"/>
                <a:gd name="T114" fmla="*/ 13782 w 13782"/>
                <a:gd name="T115" fmla="*/ 5004 h 7036"/>
                <a:gd name="T116" fmla="*/ 13255 w 13782"/>
                <a:gd name="T117" fmla="*/ 5011 h 7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782" h="7036">
                  <a:moveTo>
                    <a:pt x="13180" y="5017"/>
                  </a:moveTo>
                  <a:lnTo>
                    <a:pt x="13180" y="5017"/>
                  </a:lnTo>
                  <a:lnTo>
                    <a:pt x="13075" y="5027"/>
                  </a:lnTo>
                  <a:lnTo>
                    <a:pt x="12971" y="5038"/>
                  </a:lnTo>
                  <a:lnTo>
                    <a:pt x="12867" y="5050"/>
                  </a:lnTo>
                  <a:lnTo>
                    <a:pt x="12764" y="5064"/>
                  </a:lnTo>
                  <a:lnTo>
                    <a:pt x="12660" y="5078"/>
                  </a:lnTo>
                  <a:lnTo>
                    <a:pt x="12557" y="5095"/>
                  </a:lnTo>
                  <a:lnTo>
                    <a:pt x="12454" y="5112"/>
                  </a:lnTo>
                  <a:lnTo>
                    <a:pt x="12352" y="5130"/>
                  </a:lnTo>
                  <a:lnTo>
                    <a:pt x="12250" y="5150"/>
                  </a:lnTo>
                  <a:lnTo>
                    <a:pt x="12148" y="5171"/>
                  </a:lnTo>
                  <a:lnTo>
                    <a:pt x="12047" y="5193"/>
                  </a:lnTo>
                  <a:lnTo>
                    <a:pt x="11945" y="5215"/>
                  </a:lnTo>
                  <a:lnTo>
                    <a:pt x="11844" y="5238"/>
                  </a:lnTo>
                  <a:lnTo>
                    <a:pt x="11743" y="5262"/>
                  </a:lnTo>
                  <a:lnTo>
                    <a:pt x="11643" y="5287"/>
                  </a:lnTo>
                  <a:lnTo>
                    <a:pt x="11543" y="5313"/>
                  </a:lnTo>
                  <a:lnTo>
                    <a:pt x="11443" y="5340"/>
                  </a:lnTo>
                  <a:lnTo>
                    <a:pt x="11343" y="5367"/>
                  </a:lnTo>
                  <a:lnTo>
                    <a:pt x="11244" y="5395"/>
                  </a:lnTo>
                  <a:lnTo>
                    <a:pt x="11144" y="5423"/>
                  </a:lnTo>
                  <a:lnTo>
                    <a:pt x="10947" y="5481"/>
                  </a:lnTo>
                  <a:lnTo>
                    <a:pt x="10750" y="5541"/>
                  </a:lnTo>
                  <a:lnTo>
                    <a:pt x="10555" y="5602"/>
                  </a:lnTo>
                  <a:lnTo>
                    <a:pt x="10360" y="5663"/>
                  </a:lnTo>
                  <a:lnTo>
                    <a:pt x="9973" y="5788"/>
                  </a:lnTo>
                  <a:lnTo>
                    <a:pt x="9775" y="5853"/>
                  </a:lnTo>
                  <a:lnTo>
                    <a:pt x="9775" y="5853"/>
                  </a:lnTo>
                  <a:lnTo>
                    <a:pt x="9361" y="5985"/>
                  </a:lnTo>
                  <a:lnTo>
                    <a:pt x="9154" y="6052"/>
                  </a:lnTo>
                  <a:lnTo>
                    <a:pt x="8947" y="6118"/>
                  </a:lnTo>
                  <a:lnTo>
                    <a:pt x="8739" y="6183"/>
                  </a:lnTo>
                  <a:lnTo>
                    <a:pt x="8530" y="6247"/>
                  </a:lnTo>
                  <a:lnTo>
                    <a:pt x="8321" y="6309"/>
                  </a:lnTo>
                  <a:lnTo>
                    <a:pt x="8111" y="6371"/>
                  </a:lnTo>
                  <a:lnTo>
                    <a:pt x="7902" y="6430"/>
                  </a:lnTo>
                  <a:lnTo>
                    <a:pt x="7692" y="6488"/>
                  </a:lnTo>
                  <a:lnTo>
                    <a:pt x="7481" y="6544"/>
                  </a:lnTo>
                  <a:lnTo>
                    <a:pt x="7375" y="6571"/>
                  </a:lnTo>
                  <a:lnTo>
                    <a:pt x="7269" y="6597"/>
                  </a:lnTo>
                  <a:lnTo>
                    <a:pt x="7164" y="6623"/>
                  </a:lnTo>
                  <a:lnTo>
                    <a:pt x="7058" y="6648"/>
                  </a:lnTo>
                  <a:lnTo>
                    <a:pt x="6952" y="6672"/>
                  </a:lnTo>
                  <a:lnTo>
                    <a:pt x="6846" y="6696"/>
                  </a:lnTo>
                  <a:lnTo>
                    <a:pt x="6739" y="6719"/>
                  </a:lnTo>
                  <a:lnTo>
                    <a:pt x="6634" y="6741"/>
                  </a:lnTo>
                  <a:lnTo>
                    <a:pt x="6527" y="6762"/>
                  </a:lnTo>
                  <a:lnTo>
                    <a:pt x="6420" y="6783"/>
                  </a:lnTo>
                  <a:lnTo>
                    <a:pt x="6314" y="6802"/>
                  </a:lnTo>
                  <a:lnTo>
                    <a:pt x="6207" y="6821"/>
                  </a:lnTo>
                  <a:lnTo>
                    <a:pt x="6100" y="6838"/>
                  </a:lnTo>
                  <a:lnTo>
                    <a:pt x="5993" y="6856"/>
                  </a:lnTo>
                  <a:lnTo>
                    <a:pt x="5886" y="6872"/>
                  </a:lnTo>
                  <a:lnTo>
                    <a:pt x="5779" y="6887"/>
                  </a:lnTo>
                  <a:lnTo>
                    <a:pt x="5671" y="6900"/>
                  </a:lnTo>
                  <a:lnTo>
                    <a:pt x="5565" y="6913"/>
                  </a:lnTo>
                  <a:lnTo>
                    <a:pt x="5457" y="6925"/>
                  </a:lnTo>
                  <a:lnTo>
                    <a:pt x="5349" y="6935"/>
                  </a:lnTo>
                  <a:lnTo>
                    <a:pt x="5242" y="6944"/>
                  </a:lnTo>
                  <a:lnTo>
                    <a:pt x="5133" y="6953"/>
                  </a:lnTo>
                  <a:lnTo>
                    <a:pt x="5026" y="6960"/>
                  </a:lnTo>
                  <a:lnTo>
                    <a:pt x="4918" y="6965"/>
                  </a:lnTo>
                  <a:lnTo>
                    <a:pt x="4809" y="6970"/>
                  </a:lnTo>
                  <a:lnTo>
                    <a:pt x="4701" y="6973"/>
                  </a:lnTo>
                  <a:lnTo>
                    <a:pt x="4593" y="6975"/>
                  </a:lnTo>
                  <a:lnTo>
                    <a:pt x="4484" y="6975"/>
                  </a:lnTo>
                  <a:lnTo>
                    <a:pt x="4376" y="6975"/>
                  </a:lnTo>
                  <a:lnTo>
                    <a:pt x="4267" y="6972"/>
                  </a:lnTo>
                  <a:lnTo>
                    <a:pt x="4158" y="6969"/>
                  </a:lnTo>
                  <a:lnTo>
                    <a:pt x="4049" y="6964"/>
                  </a:lnTo>
                  <a:lnTo>
                    <a:pt x="3940" y="6957"/>
                  </a:lnTo>
                  <a:lnTo>
                    <a:pt x="3831" y="6949"/>
                  </a:lnTo>
                  <a:lnTo>
                    <a:pt x="3721" y="6940"/>
                  </a:lnTo>
                  <a:lnTo>
                    <a:pt x="3612" y="6929"/>
                  </a:lnTo>
                  <a:lnTo>
                    <a:pt x="3503" y="6916"/>
                  </a:lnTo>
                  <a:lnTo>
                    <a:pt x="3393" y="6902"/>
                  </a:lnTo>
                  <a:lnTo>
                    <a:pt x="3284" y="6886"/>
                  </a:lnTo>
                  <a:lnTo>
                    <a:pt x="3173" y="6868"/>
                  </a:lnTo>
                  <a:lnTo>
                    <a:pt x="3063" y="6848"/>
                  </a:lnTo>
                  <a:lnTo>
                    <a:pt x="2954" y="6827"/>
                  </a:lnTo>
                  <a:lnTo>
                    <a:pt x="2954" y="6827"/>
                  </a:lnTo>
                  <a:lnTo>
                    <a:pt x="2869" y="6809"/>
                  </a:lnTo>
                  <a:lnTo>
                    <a:pt x="2786" y="6791"/>
                  </a:lnTo>
                  <a:lnTo>
                    <a:pt x="2704" y="6771"/>
                  </a:lnTo>
                  <a:lnTo>
                    <a:pt x="2623" y="6750"/>
                  </a:lnTo>
                  <a:lnTo>
                    <a:pt x="2543" y="6729"/>
                  </a:lnTo>
                  <a:lnTo>
                    <a:pt x="2464" y="6706"/>
                  </a:lnTo>
                  <a:lnTo>
                    <a:pt x="2387" y="6681"/>
                  </a:lnTo>
                  <a:lnTo>
                    <a:pt x="2310" y="6656"/>
                  </a:lnTo>
                  <a:lnTo>
                    <a:pt x="2235" y="6630"/>
                  </a:lnTo>
                  <a:lnTo>
                    <a:pt x="2159" y="6603"/>
                  </a:lnTo>
                  <a:lnTo>
                    <a:pt x="2086" y="6575"/>
                  </a:lnTo>
                  <a:lnTo>
                    <a:pt x="2014" y="6546"/>
                  </a:lnTo>
                  <a:lnTo>
                    <a:pt x="1943" y="6516"/>
                  </a:lnTo>
                  <a:lnTo>
                    <a:pt x="1873" y="6484"/>
                  </a:lnTo>
                  <a:lnTo>
                    <a:pt x="1804" y="6452"/>
                  </a:lnTo>
                  <a:lnTo>
                    <a:pt x="1737" y="6419"/>
                  </a:lnTo>
                  <a:lnTo>
                    <a:pt x="1670" y="6385"/>
                  </a:lnTo>
                  <a:lnTo>
                    <a:pt x="1605" y="6350"/>
                  </a:lnTo>
                  <a:lnTo>
                    <a:pt x="1541" y="6314"/>
                  </a:lnTo>
                  <a:lnTo>
                    <a:pt x="1478" y="6277"/>
                  </a:lnTo>
                  <a:lnTo>
                    <a:pt x="1416" y="6239"/>
                  </a:lnTo>
                  <a:lnTo>
                    <a:pt x="1356" y="6201"/>
                  </a:lnTo>
                  <a:lnTo>
                    <a:pt x="1296" y="6160"/>
                  </a:lnTo>
                  <a:lnTo>
                    <a:pt x="1239" y="6120"/>
                  </a:lnTo>
                  <a:lnTo>
                    <a:pt x="1183" y="6079"/>
                  </a:lnTo>
                  <a:lnTo>
                    <a:pt x="1127" y="6037"/>
                  </a:lnTo>
                  <a:lnTo>
                    <a:pt x="1073" y="5993"/>
                  </a:lnTo>
                  <a:lnTo>
                    <a:pt x="1020" y="5949"/>
                  </a:lnTo>
                  <a:lnTo>
                    <a:pt x="968" y="5905"/>
                  </a:lnTo>
                  <a:lnTo>
                    <a:pt x="918" y="5859"/>
                  </a:lnTo>
                  <a:lnTo>
                    <a:pt x="869" y="5812"/>
                  </a:lnTo>
                  <a:lnTo>
                    <a:pt x="822" y="5765"/>
                  </a:lnTo>
                  <a:lnTo>
                    <a:pt x="775" y="5717"/>
                  </a:lnTo>
                  <a:lnTo>
                    <a:pt x="731" y="5668"/>
                  </a:lnTo>
                  <a:lnTo>
                    <a:pt x="687" y="5618"/>
                  </a:lnTo>
                  <a:lnTo>
                    <a:pt x="645" y="5568"/>
                  </a:lnTo>
                  <a:lnTo>
                    <a:pt x="604" y="5517"/>
                  </a:lnTo>
                  <a:lnTo>
                    <a:pt x="565" y="5465"/>
                  </a:lnTo>
                  <a:lnTo>
                    <a:pt x="527" y="5412"/>
                  </a:lnTo>
                  <a:lnTo>
                    <a:pt x="491" y="5359"/>
                  </a:lnTo>
                  <a:lnTo>
                    <a:pt x="456" y="5305"/>
                  </a:lnTo>
                  <a:lnTo>
                    <a:pt x="421" y="5250"/>
                  </a:lnTo>
                  <a:lnTo>
                    <a:pt x="389" y="5195"/>
                  </a:lnTo>
                  <a:lnTo>
                    <a:pt x="358" y="5138"/>
                  </a:lnTo>
                  <a:lnTo>
                    <a:pt x="329" y="5081"/>
                  </a:lnTo>
                  <a:lnTo>
                    <a:pt x="301" y="5024"/>
                  </a:lnTo>
                  <a:lnTo>
                    <a:pt x="274" y="4965"/>
                  </a:lnTo>
                  <a:lnTo>
                    <a:pt x="249" y="4907"/>
                  </a:lnTo>
                  <a:lnTo>
                    <a:pt x="226" y="4848"/>
                  </a:lnTo>
                  <a:lnTo>
                    <a:pt x="204" y="4787"/>
                  </a:lnTo>
                  <a:lnTo>
                    <a:pt x="184" y="4726"/>
                  </a:lnTo>
                  <a:lnTo>
                    <a:pt x="165" y="4665"/>
                  </a:lnTo>
                  <a:lnTo>
                    <a:pt x="147" y="4603"/>
                  </a:lnTo>
                  <a:lnTo>
                    <a:pt x="132" y="4541"/>
                  </a:lnTo>
                  <a:lnTo>
                    <a:pt x="117" y="4477"/>
                  </a:lnTo>
                  <a:lnTo>
                    <a:pt x="105" y="4414"/>
                  </a:lnTo>
                  <a:lnTo>
                    <a:pt x="93" y="4350"/>
                  </a:lnTo>
                  <a:lnTo>
                    <a:pt x="83" y="4284"/>
                  </a:lnTo>
                  <a:lnTo>
                    <a:pt x="75" y="4219"/>
                  </a:lnTo>
                  <a:lnTo>
                    <a:pt x="69" y="4154"/>
                  </a:lnTo>
                  <a:lnTo>
                    <a:pt x="64" y="4087"/>
                  </a:lnTo>
                  <a:lnTo>
                    <a:pt x="61" y="4020"/>
                  </a:lnTo>
                  <a:lnTo>
                    <a:pt x="60" y="3952"/>
                  </a:lnTo>
                  <a:lnTo>
                    <a:pt x="60" y="3885"/>
                  </a:lnTo>
                  <a:lnTo>
                    <a:pt x="60" y="3885"/>
                  </a:lnTo>
                  <a:lnTo>
                    <a:pt x="62" y="3813"/>
                  </a:lnTo>
                  <a:lnTo>
                    <a:pt x="66" y="3740"/>
                  </a:lnTo>
                  <a:lnTo>
                    <a:pt x="73" y="3668"/>
                  </a:lnTo>
                  <a:lnTo>
                    <a:pt x="82" y="3596"/>
                  </a:lnTo>
                  <a:lnTo>
                    <a:pt x="93" y="3524"/>
                  </a:lnTo>
                  <a:lnTo>
                    <a:pt x="108" y="3453"/>
                  </a:lnTo>
                  <a:lnTo>
                    <a:pt x="123" y="3382"/>
                  </a:lnTo>
                  <a:lnTo>
                    <a:pt x="141" y="3312"/>
                  </a:lnTo>
                  <a:lnTo>
                    <a:pt x="161" y="3241"/>
                  </a:lnTo>
                  <a:lnTo>
                    <a:pt x="183" y="3172"/>
                  </a:lnTo>
                  <a:lnTo>
                    <a:pt x="208" y="3102"/>
                  </a:lnTo>
                  <a:lnTo>
                    <a:pt x="234" y="3034"/>
                  </a:lnTo>
                  <a:lnTo>
                    <a:pt x="263" y="2965"/>
                  </a:lnTo>
                  <a:lnTo>
                    <a:pt x="295" y="2897"/>
                  </a:lnTo>
                  <a:lnTo>
                    <a:pt x="328" y="2830"/>
                  </a:lnTo>
                  <a:lnTo>
                    <a:pt x="363" y="2762"/>
                  </a:lnTo>
                  <a:lnTo>
                    <a:pt x="401" y="2696"/>
                  </a:lnTo>
                  <a:lnTo>
                    <a:pt x="440" y="2629"/>
                  </a:lnTo>
                  <a:lnTo>
                    <a:pt x="483" y="2564"/>
                  </a:lnTo>
                  <a:lnTo>
                    <a:pt x="526" y="2499"/>
                  </a:lnTo>
                  <a:lnTo>
                    <a:pt x="572" y="2434"/>
                  </a:lnTo>
                  <a:lnTo>
                    <a:pt x="620" y="2370"/>
                  </a:lnTo>
                  <a:lnTo>
                    <a:pt x="671" y="2307"/>
                  </a:lnTo>
                  <a:lnTo>
                    <a:pt x="723" y="2244"/>
                  </a:lnTo>
                  <a:lnTo>
                    <a:pt x="777" y="2182"/>
                  </a:lnTo>
                  <a:lnTo>
                    <a:pt x="835" y="2120"/>
                  </a:lnTo>
                  <a:lnTo>
                    <a:pt x="893" y="2059"/>
                  </a:lnTo>
                  <a:lnTo>
                    <a:pt x="953" y="1999"/>
                  </a:lnTo>
                  <a:lnTo>
                    <a:pt x="1017" y="1939"/>
                  </a:lnTo>
                  <a:lnTo>
                    <a:pt x="1081" y="1881"/>
                  </a:lnTo>
                  <a:lnTo>
                    <a:pt x="1148" y="1823"/>
                  </a:lnTo>
                  <a:lnTo>
                    <a:pt x="1217" y="1764"/>
                  </a:lnTo>
                  <a:lnTo>
                    <a:pt x="1217" y="1764"/>
                  </a:lnTo>
                  <a:lnTo>
                    <a:pt x="1278" y="1715"/>
                  </a:lnTo>
                  <a:lnTo>
                    <a:pt x="1342" y="1667"/>
                  </a:lnTo>
                  <a:lnTo>
                    <a:pt x="1406" y="1619"/>
                  </a:lnTo>
                  <a:lnTo>
                    <a:pt x="1471" y="1570"/>
                  </a:lnTo>
                  <a:lnTo>
                    <a:pt x="1539" y="1524"/>
                  </a:lnTo>
                  <a:lnTo>
                    <a:pt x="1608" y="1478"/>
                  </a:lnTo>
                  <a:lnTo>
                    <a:pt x="1677" y="1431"/>
                  </a:lnTo>
                  <a:lnTo>
                    <a:pt x="1749" y="1386"/>
                  </a:lnTo>
                  <a:lnTo>
                    <a:pt x="1821" y="1342"/>
                  </a:lnTo>
                  <a:lnTo>
                    <a:pt x="1896" y="1299"/>
                  </a:lnTo>
                  <a:lnTo>
                    <a:pt x="1970" y="1255"/>
                  </a:lnTo>
                  <a:lnTo>
                    <a:pt x="2047" y="1213"/>
                  </a:lnTo>
                  <a:lnTo>
                    <a:pt x="2124" y="1172"/>
                  </a:lnTo>
                  <a:lnTo>
                    <a:pt x="2202" y="1132"/>
                  </a:lnTo>
                  <a:lnTo>
                    <a:pt x="2282" y="1091"/>
                  </a:lnTo>
                  <a:lnTo>
                    <a:pt x="2362" y="1052"/>
                  </a:lnTo>
                  <a:lnTo>
                    <a:pt x="2444" y="1014"/>
                  </a:lnTo>
                  <a:lnTo>
                    <a:pt x="2527" y="977"/>
                  </a:lnTo>
                  <a:lnTo>
                    <a:pt x="2611" y="939"/>
                  </a:lnTo>
                  <a:lnTo>
                    <a:pt x="2695" y="903"/>
                  </a:lnTo>
                  <a:lnTo>
                    <a:pt x="2781" y="869"/>
                  </a:lnTo>
                  <a:lnTo>
                    <a:pt x="2867" y="835"/>
                  </a:lnTo>
                  <a:lnTo>
                    <a:pt x="2954" y="802"/>
                  </a:lnTo>
                  <a:lnTo>
                    <a:pt x="3042" y="769"/>
                  </a:lnTo>
                  <a:lnTo>
                    <a:pt x="3131" y="737"/>
                  </a:lnTo>
                  <a:lnTo>
                    <a:pt x="3220" y="707"/>
                  </a:lnTo>
                  <a:lnTo>
                    <a:pt x="3311" y="678"/>
                  </a:lnTo>
                  <a:lnTo>
                    <a:pt x="3401" y="649"/>
                  </a:lnTo>
                  <a:lnTo>
                    <a:pt x="3494" y="622"/>
                  </a:lnTo>
                  <a:lnTo>
                    <a:pt x="3585" y="595"/>
                  </a:lnTo>
                  <a:lnTo>
                    <a:pt x="3679" y="569"/>
                  </a:lnTo>
                  <a:lnTo>
                    <a:pt x="3772" y="545"/>
                  </a:lnTo>
                  <a:lnTo>
                    <a:pt x="3772" y="545"/>
                  </a:lnTo>
                  <a:lnTo>
                    <a:pt x="3855" y="524"/>
                  </a:lnTo>
                  <a:lnTo>
                    <a:pt x="3938" y="504"/>
                  </a:lnTo>
                  <a:lnTo>
                    <a:pt x="4022" y="484"/>
                  </a:lnTo>
                  <a:lnTo>
                    <a:pt x="4104" y="466"/>
                  </a:lnTo>
                  <a:lnTo>
                    <a:pt x="4189" y="447"/>
                  </a:lnTo>
                  <a:lnTo>
                    <a:pt x="4272" y="429"/>
                  </a:lnTo>
                  <a:lnTo>
                    <a:pt x="4356" y="412"/>
                  </a:lnTo>
                  <a:lnTo>
                    <a:pt x="4439" y="396"/>
                  </a:lnTo>
                  <a:lnTo>
                    <a:pt x="4608" y="365"/>
                  </a:lnTo>
                  <a:lnTo>
                    <a:pt x="4776" y="337"/>
                  </a:lnTo>
                  <a:lnTo>
                    <a:pt x="4945" y="310"/>
                  </a:lnTo>
                  <a:lnTo>
                    <a:pt x="5114" y="286"/>
                  </a:lnTo>
                  <a:lnTo>
                    <a:pt x="4939" y="551"/>
                  </a:lnTo>
                  <a:lnTo>
                    <a:pt x="5502" y="212"/>
                  </a:lnTo>
                  <a:lnTo>
                    <a:pt x="4880" y="0"/>
                  </a:lnTo>
                  <a:lnTo>
                    <a:pt x="5111" y="225"/>
                  </a:lnTo>
                  <a:lnTo>
                    <a:pt x="5111" y="225"/>
                  </a:lnTo>
                  <a:lnTo>
                    <a:pt x="4940" y="249"/>
                  </a:lnTo>
                  <a:lnTo>
                    <a:pt x="4770" y="277"/>
                  </a:lnTo>
                  <a:lnTo>
                    <a:pt x="4600" y="306"/>
                  </a:lnTo>
                  <a:lnTo>
                    <a:pt x="4515" y="321"/>
                  </a:lnTo>
                  <a:lnTo>
                    <a:pt x="4430" y="337"/>
                  </a:lnTo>
                  <a:lnTo>
                    <a:pt x="4346" y="353"/>
                  </a:lnTo>
                  <a:lnTo>
                    <a:pt x="4261" y="370"/>
                  </a:lnTo>
                  <a:lnTo>
                    <a:pt x="4177" y="388"/>
                  </a:lnTo>
                  <a:lnTo>
                    <a:pt x="4093" y="406"/>
                  </a:lnTo>
                  <a:lnTo>
                    <a:pt x="4009" y="425"/>
                  </a:lnTo>
                  <a:lnTo>
                    <a:pt x="3924" y="446"/>
                  </a:lnTo>
                  <a:lnTo>
                    <a:pt x="3841" y="466"/>
                  </a:lnTo>
                  <a:lnTo>
                    <a:pt x="3757" y="487"/>
                  </a:lnTo>
                  <a:lnTo>
                    <a:pt x="3757" y="487"/>
                  </a:lnTo>
                  <a:lnTo>
                    <a:pt x="3663" y="511"/>
                  </a:lnTo>
                  <a:lnTo>
                    <a:pt x="3569" y="537"/>
                  </a:lnTo>
                  <a:lnTo>
                    <a:pt x="3476" y="564"/>
                  </a:lnTo>
                  <a:lnTo>
                    <a:pt x="3384" y="591"/>
                  </a:lnTo>
                  <a:lnTo>
                    <a:pt x="3292" y="621"/>
                  </a:lnTo>
                  <a:lnTo>
                    <a:pt x="3201" y="651"/>
                  </a:lnTo>
                  <a:lnTo>
                    <a:pt x="3111" y="681"/>
                  </a:lnTo>
                  <a:lnTo>
                    <a:pt x="3021" y="713"/>
                  </a:lnTo>
                  <a:lnTo>
                    <a:pt x="2933" y="745"/>
                  </a:lnTo>
                  <a:lnTo>
                    <a:pt x="2844" y="779"/>
                  </a:lnTo>
                  <a:lnTo>
                    <a:pt x="2758" y="814"/>
                  </a:lnTo>
                  <a:lnTo>
                    <a:pt x="2671" y="849"/>
                  </a:lnTo>
                  <a:lnTo>
                    <a:pt x="2586" y="885"/>
                  </a:lnTo>
                  <a:lnTo>
                    <a:pt x="2501" y="922"/>
                  </a:lnTo>
                  <a:lnTo>
                    <a:pt x="2418" y="960"/>
                  </a:lnTo>
                  <a:lnTo>
                    <a:pt x="2335" y="999"/>
                  </a:lnTo>
                  <a:lnTo>
                    <a:pt x="2254" y="1038"/>
                  </a:lnTo>
                  <a:lnTo>
                    <a:pt x="2173" y="1078"/>
                  </a:lnTo>
                  <a:lnTo>
                    <a:pt x="2095" y="1120"/>
                  </a:lnTo>
                  <a:lnTo>
                    <a:pt x="2016" y="1162"/>
                  </a:lnTo>
                  <a:lnTo>
                    <a:pt x="1940" y="1204"/>
                  </a:lnTo>
                  <a:lnTo>
                    <a:pt x="1864" y="1247"/>
                  </a:lnTo>
                  <a:lnTo>
                    <a:pt x="1789" y="1292"/>
                  </a:lnTo>
                  <a:lnTo>
                    <a:pt x="1716" y="1336"/>
                  </a:lnTo>
                  <a:lnTo>
                    <a:pt x="1644" y="1382"/>
                  </a:lnTo>
                  <a:lnTo>
                    <a:pt x="1574" y="1427"/>
                  </a:lnTo>
                  <a:lnTo>
                    <a:pt x="1504" y="1475"/>
                  </a:lnTo>
                  <a:lnTo>
                    <a:pt x="1436" y="1522"/>
                  </a:lnTo>
                  <a:lnTo>
                    <a:pt x="1370" y="1570"/>
                  </a:lnTo>
                  <a:lnTo>
                    <a:pt x="1304" y="1620"/>
                  </a:lnTo>
                  <a:lnTo>
                    <a:pt x="1241" y="1669"/>
                  </a:lnTo>
                  <a:lnTo>
                    <a:pt x="1179" y="1718"/>
                  </a:lnTo>
                  <a:lnTo>
                    <a:pt x="1179" y="1718"/>
                  </a:lnTo>
                  <a:lnTo>
                    <a:pt x="1108" y="1777"/>
                  </a:lnTo>
                  <a:lnTo>
                    <a:pt x="1041" y="1837"/>
                  </a:lnTo>
                  <a:lnTo>
                    <a:pt x="974" y="1896"/>
                  </a:lnTo>
                  <a:lnTo>
                    <a:pt x="910" y="1958"/>
                  </a:lnTo>
                  <a:lnTo>
                    <a:pt x="849" y="2019"/>
                  </a:lnTo>
                  <a:lnTo>
                    <a:pt x="788" y="2081"/>
                  </a:lnTo>
                  <a:lnTo>
                    <a:pt x="731" y="2144"/>
                  </a:lnTo>
                  <a:lnTo>
                    <a:pt x="676" y="2207"/>
                  </a:lnTo>
                  <a:lnTo>
                    <a:pt x="622" y="2271"/>
                  </a:lnTo>
                  <a:lnTo>
                    <a:pt x="571" y="2336"/>
                  </a:lnTo>
                  <a:lnTo>
                    <a:pt x="522" y="2401"/>
                  </a:lnTo>
                  <a:lnTo>
                    <a:pt x="475" y="2468"/>
                  </a:lnTo>
                  <a:lnTo>
                    <a:pt x="430" y="2534"/>
                  </a:lnTo>
                  <a:lnTo>
                    <a:pt x="387" y="2600"/>
                  </a:lnTo>
                  <a:lnTo>
                    <a:pt x="347" y="2668"/>
                  </a:lnTo>
                  <a:lnTo>
                    <a:pt x="309" y="2736"/>
                  </a:lnTo>
                  <a:lnTo>
                    <a:pt x="272" y="2805"/>
                  </a:lnTo>
                  <a:lnTo>
                    <a:pt x="239" y="2874"/>
                  </a:lnTo>
                  <a:lnTo>
                    <a:pt x="207" y="2943"/>
                  </a:lnTo>
                  <a:lnTo>
                    <a:pt x="178" y="3013"/>
                  </a:lnTo>
                  <a:lnTo>
                    <a:pt x="151" y="3084"/>
                  </a:lnTo>
                  <a:lnTo>
                    <a:pt x="126" y="3155"/>
                  </a:lnTo>
                  <a:lnTo>
                    <a:pt x="103" y="3226"/>
                  </a:lnTo>
                  <a:lnTo>
                    <a:pt x="82" y="3297"/>
                  </a:lnTo>
                  <a:lnTo>
                    <a:pt x="64" y="3370"/>
                  </a:lnTo>
                  <a:lnTo>
                    <a:pt x="48" y="3442"/>
                  </a:lnTo>
                  <a:lnTo>
                    <a:pt x="34" y="3515"/>
                  </a:lnTo>
                  <a:lnTo>
                    <a:pt x="23" y="3588"/>
                  </a:lnTo>
                  <a:lnTo>
                    <a:pt x="14" y="3662"/>
                  </a:lnTo>
                  <a:lnTo>
                    <a:pt x="7" y="3736"/>
                  </a:lnTo>
                  <a:lnTo>
                    <a:pt x="2" y="3809"/>
                  </a:lnTo>
                  <a:lnTo>
                    <a:pt x="0" y="3884"/>
                  </a:lnTo>
                  <a:lnTo>
                    <a:pt x="0" y="3884"/>
                  </a:lnTo>
                  <a:lnTo>
                    <a:pt x="0" y="3953"/>
                  </a:lnTo>
                  <a:lnTo>
                    <a:pt x="1" y="4022"/>
                  </a:lnTo>
                  <a:lnTo>
                    <a:pt x="5" y="4090"/>
                  </a:lnTo>
                  <a:lnTo>
                    <a:pt x="9" y="4159"/>
                  </a:lnTo>
                  <a:lnTo>
                    <a:pt x="16" y="4226"/>
                  </a:lnTo>
                  <a:lnTo>
                    <a:pt x="24" y="4292"/>
                  </a:lnTo>
                  <a:lnTo>
                    <a:pt x="33" y="4359"/>
                  </a:lnTo>
                  <a:lnTo>
                    <a:pt x="45" y="4424"/>
                  </a:lnTo>
                  <a:lnTo>
                    <a:pt x="58" y="4490"/>
                  </a:lnTo>
                  <a:lnTo>
                    <a:pt x="72" y="4554"/>
                  </a:lnTo>
                  <a:lnTo>
                    <a:pt x="88" y="4617"/>
                  </a:lnTo>
                  <a:lnTo>
                    <a:pt x="107" y="4681"/>
                  </a:lnTo>
                  <a:lnTo>
                    <a:pt x="126" y="4743"/>
                  </a:lnTo>
                  <a:lnTo>
                    <a:pt x="146" y="4805"/>
                  </a:lnTo>
                  <a:lnTo>
                    <a:pt x="169" y="4867"/>
                  </a:lnTo>
                  <a:lnTo>
                    <a:pt x="192" y="4927"/>
                  </a:lnTo>
                  <a:lnTo>
                    <a:pt x="218" y="4987"/>
                  </a:lnTo>
                  <a:lnTo>
                    <a:pt x="244" y="5047"/>
                  </a:lnTo>
                  <a:lnTo>
                    <a:pt x="273" y="5106"/>
                  </a:lnTo>
                  <a:lnTo>
                    <a:pt x="303" y="5163"/>
                  </a:lnTo>
                  <a:lnTo>
                    <a:pt x="334" y="5221"/>
                  </a:lnTo>
                  <a:lnTo>
                    <a:pt x="367" y="5278"/>
                  </a:lnTo>
                  <a:lnTo>
                    <a:pt x="401" y="5334"/>
                  </a:lnTo>
                  <a:lnTo>
                    <a:pt x="437" y="5389"/>
                  </a:lnTo>
                  <a:lnTo>
                    <a:pt x="475" y="5443"/>
                  </a:lnTo>
                  <a:lnTo>
                    <a:pt x="513" y="5497"/>
                  </a:lnTo>
                  <a:lnTo>
                    <a:pt x="553" y="5550"/>
                  </a:lnTo>
                  <a:lnTo>
                    <a:pt x="594" y="5602"/>
                  </a:lnTo>
                  <a:lnTo>
                    <a:pt x="638" y="5654"/>
                  </a:lnTo>
                  <a:lnTo>
                    <a:pt x="682" y="5705"/>
                  </a:lnTo>
                  <a:lnTo>
                    <a:pt x="727" y="5755"/>
                  </a:lnTo>
                  <a:lnTo>
                    <a:pt x="774" y="5803"/>
                  </a:lnTo>
                  <a:lnTo>
                    <a:pt x="823" y="5852"/>
                  </a:lnTo>
                  <a:lnTo>
                    <a:pt x="872" y="5899"/>
                  </a:lnTo>
                  <a:lnTo>
                    <a:pt x="923" y="5946"/>
                  </a:lnTo>
                  <a:lnTo>
                    <a:pt x="975" y="5991"/>
                  </a:lnTo>
                  <a:lnTo>
                    <a:pt x="1030" y="6037"/>
                  </a:lnTo>
                  <a:lnTo>
                    <a:pt x="1084" y="6081"/>
                  </a:lnTo>
                  <a:lnTo>
                    <a:pt x="1140" y="6123"/>
                  </a:lnTo>
                  <a:lnTo>
                    <a:pt x="1199" y="6165"/>
                  </a:lnTo>
                  <a:lnTo>
                    <a:pt x="1257" y="6207"/>
                  </a:lnTo>
                  <a:lnTo>
                    <a:pt x="1317" y="6248"/>
                  </a:lnTo>
                  <a:lnTo>
                    <a:pt x="1379" y="6287"/>
                  </a:lnTo>
                  <a:lnTo>
                    <a:pt x="1441" y="6325"/>
                  </a:lnTo>
                  <a:lnTo>
                    <a:pt x="1505" y="6364"/>
                  </a:lnTo>
                  <a:lnTo>
                    <a:pt x="1571" y="6400"/>
                  </a:lnTo>
                  <a:lnTo>
                    <a:pt x="1637" y="6436"/>
                  </a:lnTo>
                  <a:lnTo>
                    <a:pt x="1705" y="6470"/>
                  </a:lnTo>
                  <a:lnTo>
                    <a:pt x="1773" y="6504"/>
                  </a:lnTo>
                  <a:lnTo>
                    <a:pt x="1843" y="6537"/>
                  </a:lnTo>
                  <a:lnTo>
                    <a:pt x="1914" y="6569"/>
                  </a:lnTo>
                  <a:lnTo>
                    <a:pt x="1986" y="6600"/>
                  </a:lnTo>
                  <a:lnTo>
                    <a:pt x="2060" y="6629"/>
                  </a:lnTo>
                  <a:lnTo>
                    <a:pt x="2134" y="6658"/>
                  </a:lnTo>
                  <a:lnTo>
                    <a:pt x="2211" y="6686"/>
                  </a:lnTo>
                  <a:lnTo>
                    <a:pt x="2287" y="6713"/>
                  </a:lnTo>
                  <a:lnTo>
                    <a:pt x="2365" y="6738"/>
                  </a:lnTo>
                  <a:lnTo>
                    <a:pt x="2444" y="6762"/>
                  </a:lnTo>
                  <a:lnTo>
                    <a:pt x="2524" y="6786"/>
                  </a:lnTo>
                  <a:lnTo>
                    <a:pt x="2606" y="6808"/>
                  </a:lnTo>
                  <a:lnTo>
                    <a:pt x="2688" y="6829"/>
                  </a:lnTo>
                  <a:lnTo>
                    <a:pt x="2772" y="6849"/>
                  </a:lnTo>
                  <a:lnTo>
                    <a:pt x="2856" y="6869"/>
                  </a:lnTo>
                  <a:lnTo>
                    <a:pt x="2942" y="6886"/>
                  </a:lnTo>
                  <a:lnTo>
                    <a:pt x="2942" y="6886"/>
                  </a:lnTo>
                  <a:lnTo>
                    <a:pt x="3052" y="6907"/>
                  </a:lnTo>
                  <a:lnTo>
                    <a:pt x="3163" y="6927"/>
                  </a:lnTo>
                  <a:lnTo>
                    <a:pt x="3274" y="6945"/>
                  </a:lnTo>
                  <a:lnTo>
                    <a:pt x="3384" y="6961"/>
                  </a:lnTo>
                  <a:lnTo>
                    <a:pt x="3494" y="6975"/>
                  </a:lnTo>
                  <a:lnTo>
                    <a:pt x="3604" y="6988"/>
                  </a:lnTo>
                  <a:lnTo>
                    <a:pt x="3714" y="6999"/>
                  </a:lnTo>
                  <a:lnTo>
                    <a:pt x="3825" y="7009"/>
                  </a:lnTo>
                  <a:lnTo>
                    <a:pt x="3934" y="7017"/>
                  </a:lnTo>
                  <a:lnTo>
                    <a:pt x="4044" y="7025"/>
                  </a:lnTo>
                  <a:lnTo>
                    <a:pt x="4154" y="7030"/>
                  </a:lnTo>
                  <a:lnTo>
                    <a:pt x="4263" y="7033"/>
                  </a:lnTo>
                  <a:lnTo>
                    <a:pt x="4372" y="7036"/>
                  </a:lnTo>
                  <a:lnTo>
                    <a:pt x="4481" y="7036"/>
                  </a:lnTo>
                  <a:lnTo>
                    <a:pt x="4590" y="7036"/>
                  </a:lnTo>
                  <a:lnTo>
                    <a:pt x="4700" y="7034"/>
                  </a:lnTo>
                  <a:lnTo>
                    <a:pt x="4808" y="7031"/>
                  </a:lnTo>
                  <a:lnTo>
                    <a:pt x="4917" y="7026"/>
                  </a:lnTo>
                  <a:lnTo>
                    <a:pt x="5026" y="7020"/>
                  </a:lnTo>
                  <a:lnTo>
                    <a:pt x="5134" y="7013"/>
                  </a:lnTo>
                  <a:lnTo>
                    <a:pt x="5243" y="7004"/>
                  </a:lnTo>
                  <a:lnTo>
                    <a:pt x="5350" y="6995"/>
                  </a:lnTo>
                  <a:lnTo>
                    <a:pt x="5459" y="6985"/>
                  </a:lnTo>
                  <a:lnTo>
                    <a:pt x="5567" y="6973"/>
                  </a:lnTo>
                  <a:lnTo>
                    <a:pt x="5674" y="6960"/>
                  </a:lnTo>
                  <a:lnTo>
                    <a:pt x="5783" y="6947"/>
                  </a:lnTo>
                  <a:lnTo>
                    <a:pt x="5890" y="6932"/>
                  </a:lnTo>
                  <a:lnTo>
                    <a:pt x="5997" y="6916"/>
                  </a:lnTo>
                  <a:lnTo>
                    <a:pt x="6105" y="6899"/>
                  </a:lnTo>
                  <a:lnTo>
                    <a:pt x="6212" y="6882"/>
                  </a:lnTo>
                  <a:lnTo>
                    <a:pt x="6320" y="6863"/>
                  </a:lnTo>
                  <a:lnTo>
                    <a:pt x="6427" y="6842"/>
                  </a:lnTo>
                  <a:lnTo>
                    <a:pt x="6533" y="6822"/>
                  </a:lnTo>
                  <a:lnTo>
                    <a:pt x="6641" y="6801"/>
                  </a:lnTo>
                  <a:lnTo>
                    <a:pt x="6747" y="6779"/>
                  </a:lnTo>
                  <a:lnTo>
                    <a:pt x="6854" y="6756"/>
                  </a:lnTo>
                  <a:lnTo>
                    <a:pt x="6961" y="6732"/>
                  </a:lnTo>
                  <a:lnTo>
                    <a:pt x="7066" y="6708"/>
                  </a:lnTo>
                  <a:lnTo>
                    <a:pt x="7173" y="6682"/>
                  </a:lnTo>
                  <a:lnTo>
                    <a:pt x="7279" y="6657"/>
                  </a:lnTo>
                  <a:lnTo>
                    <a:pt x="7385" y="6630"/>
                  </a:lnTo>
                  <a:lnTo>
                    <a:pt x="7491" y="6603"/>
                  </a:lnTo>
                  <a:lnTo>
                    <a:pt x="7703" y="6548"/>
                  </a:lnTo>
                  <a:lnTo>
                    <a:pt x="7914" y="6489"/>
                  </a:lnTo>
                  <a:lnTo>
                    <a:pt x="8124" y="6430"/>
                  </a:lnTo>
                  <a:lnTo>
                    <a:pt x="8334" y="6369"/>
                  </a:lnTo>
                  <a:lnTo>
                    <a:pt x="8545" y="6305"/>
                  </a:lnTo>
                  <a:lnTo>
                    <a:pt x="8754" y="6241"/>
                  </a:lnTo>
                  <a:lnTo>
                    <a:pt x="8962" y="6175"/>
                  </a:lnTo>
                  <a:lnTo>
                    <a:pt x="9170" y="6110"/>
                  </a:lnTo>
                  <a:lnTo>
                    <a:pt x="9378" y="6044"/>
                  </a:lnTo>
                  <a:lnTo>
                    <a:pt x="9793" y="5910"/>
                  </a:lnTo>
                  <a:lnTo>
                    <a:pt x="9992" y="5846"/>
                  </a:lnTo>
                  <a:lnTo>
                    <a:pt x="9992" y="5846"/>
                  </a:lnTo>
                  <a:lnTo>
                    <a:pt x="10377" y="5721"/>
                  </a:lnTo>
                  <a:lnTo>
                    <a:pt x="10571" y="5659"/>
                  </a:lnTo>
                  <a:lnTo>
                    <a:pt x="10766" y="5599"/>
                  </a:lnTo>
                  <a:lnTo>
                    <a:pt x="10962" y="5540"/>
                  </a:lnTo>
                  <a:lnTo>
                    <a:pt x="11159" y="5481"/>
                  </a:lnTo>
                  <a:lnTo>
                    <a:pt x="11258" y="5453"/>
                  </a:lnTo>
                  <a:lnTo>
                    <a:pt x="11357" y="5425"/>
                  </a:lnTo>
                  <a:lnTo>
                    <a:pt x="11456" y="5399"/>
                  </a:lnTo>
                  <a:lnTo>
                    <a:pt x="11556" y="5372"/>
                  </a:lnTo>
                  <a:lnTo>
                    <a:pt x="11655" y="5347"/>
                  </a:lnTo>
                  <a:lnTo>
                    <a:pt x="11756" y="5321"/>
                  </a:lnTo>
                  <a:lnTo>
                    <a:pt x="11856" y="5297"/>
                  </a:lnTo>
                  <a:lnTo>
                    <a:pt x="11957" y="5274"/>
                  </a:lnTo>
                  <a:lnTo>
                    <a:pt x="12058" y="5251"/>
                  </a:lnTo>
                  <a:lnTo>
                    <a:pt x="12158" y="5230"/>
                  </a:lnTo>
                  <a:lnTo>
                    <a:pt x="12260" y="5210"/>
                  </a:lnTo>
                  <a:lnTo>
                    <a:pt x="12361" y="5190"/>
                  </a:lnTo>
                  <a:lnTo>
                    <a:pt x="12464" y="5172"/>
                  </a:lnTo>
                  <a:lnTo>
                    <a:pt x="12565" y="5154"/>
                  </a:lnTo>
                  <a:lnTo>
                    <a:pt x="12668" y="5138"/>
                  </a:lnTo>
                  <a:lnTo>
                    <a:pt x="12771" y="5123"/>
                  </a:lnTo>
                  <a:lnTo>
                    <a:pt x="12874" y="5109"/>
                  </a:lnTo>
                  <a:lnTo>
                    <a:pt x="12977" y="5097"/>
                  </a:lnTo>
                  <a:lnTo>
                    <a:pt x="13081" y="5086"/>
                  </a:lnTo>
                  <a:lnTo>
                    <a:pt x="13185" y="5077"/>
                  </a:lnTo>
                  <a:lnTo>
                    <a:pt x="13185" y="5077"/>
                  </a:lnTo>
                  <a:lnTo>
                    <a:pt x="13261" y="5071"/>
                  </a:lnTo>
                  <a:lnTo>
                    <a:pt x="13338" y="5066"/>
                  </a:lnTo>
                  <a:lnTo>
                    <a:pt x="13413" y="5063"/>
                  </a:lnTo>
                  <a:lnTo>
                    <a:pt x="13488" y="5061"/>
                  </a:lnTo>
                  <a:lnTo>
                    <a:pt x="13562" y="5059"/>
                  </a:lnTo>
                  <a:lnTo>
                    <a:pt x="13637" y="5059"/>
                  </a:lnTo>
                  <a:lnTo>
                    <a:pt x="13710" y="5061"/>
                  </a:lnTo>
                  <a:lnTo>
                    <a:pt x="13782" y="5063"/>
                  </a:lnTo>
                  <a:lnTo>
                    <a:pt x="13782" y="5004"/>
                  </a:lnTo>
                  <a:lnTo>
                    <a:pt x="13782" y="5004"/>
                  </a:lnTo>
                  <a:lnTo>
                    <a:pt x="13708" y="5002"/>
                  </a:lnTo>
                  <a:lnTo>
                    <a:pt x="13633" y="5001"/>
                  </a:lnTo>
                  <a:lnTo>
                    <a:pt x="13558" y="5000"/>
                  </a:lnTo>
                  <a:lnTo>
                    <a:pt x="13483" y="5001"/>
                  </a:lnTo>
                  <a:lnTo>
                    <a:pt x="13407" y="5003"/>
                  </a:lnTo>
                  <a:lnTo>
                    <a:pt x="13332" y="5007"/>
                  </a:lnTo>
                  <a:lnTo>
                    <a:pt x="13255" y="5011"/>
                  </a:lnTo>
                  <a:lnTo>
                    <a:pt x="13180" y="5017"/>
                  </a:lnTo>
                  <a:lnTo>
                    <a:pt x="13180" y="50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8" name="Freeform 10"/>
            <p:cNvSpPr>
              <a:spLocks/>
            </p:cNvSpPr>
            <p:nvPr/>
          </p:nvSpPr>
          <p:spPr bwMode="auto">
            <a:xfrm>
              <a:off x="1946912" y="5059722"/>
              <a:ext cx="452556" cy="902457"/>
            </a:xfrm>
            <a:custGeom>
              <a:avLst/>
              <a:gdLst>
                <a:gd name="T0" fmla="*/ 2039 w 2390"/>
                <a:gd name="T1" fmla="*/ 148 h 4760"/>
                <a:gd name="T2" fmla="*/ 1951 w 2390"/>
                <a:gd name="T3" fmla="*/ 208 h 4760"/>
                <a:gd name="T4" fmla="*/ 1826 w 2390"/>
                <a:gd name="T5" fmla="*/ 302 h 4760"/>
                <a:gd name="T6" fmla="*/ 1705 w 2390"/>
                <a:gd name="T7" fmla="*/ 399 h 4760"/>
                <a:gd name="T8" fmla="*/ 1590 w 2390"/>
                <a:gd name="T9" fmla="*/ 501 h 4760"/>
                <a:gd name="T10" fmla="*/ 1480 w 2390"/>
                <a:gd name="T11" fmla="*/ 605 h 4760"/>
                <a:gd name="T12" fmla="*/ 1375 w 2390"/>
                <a:gd name="T13" fmla="*/ 713 h 4760"/>
                <a:gd name="T14" fmla="*/ 1275 w 2390"/>
                <a:gd name="T15" fmla="*/ 824 h 4760"/>
                <a:gd name="T16" fmla="*/ 1091 w 2390"/>
                <a:gd name="T17" fmla="*/ 1054 h 4760"/>
                <a:gd name="T18" fmla="*/ 924 w 2390"/>
                <a:gd name="T19" fmla="*/ 1293 h 4760"/>
                <a:gd name="T20" fmla="*/ 777 w 2390"/>
                <a:gd name="T21" fmla="*/ 1538 h 4760"/>
                <a:gd name="T22" fmla="*/ 644 w 2390"/>
                <a:gd name="T23" fmla="*/ 1788 h 4760"/>
                <a:gd name="T24" fmla="*/ 528 w 2390"/>
                <a:gd name="T25" fmla="*/ 2042 h 4760"/>
                <a:gd name="T26" fmla="*/ 427 w 2390"/>
                <a:gd name="T27" fmla="*/ 2296 h 4760"/>
                <a:gd name="T28" fmla="*/ 339 w 2390"/>
                <a:gd name="T29" fmla="*/ 2551 h 4760"/>
                <a:gd name="T30" fmla="*/ 264 w 2390"/>
                <a:gd name="T31" fmla="*/ 2802 h 4760"/>
                <a:gd name="T32" fmla="*/ 200 w 2390"/>
                <a:gd name="T33" fmla="*/ 3050 h 4760"/>
                <a:gd name="T34" fmla="*/ 148 w 2390"/>
                <a:gd name="T35" fmla="*/ 3290 h 4760"/>
                <a:gd name="T36" fmla="*/ 106 w 2390"/>
                <a:gd name="T37" fmla="*/ 3524 h 4760"/>
                <a:gd name="T38" fmla="*/ 72 w 2390"/>
                <a:gd name="T39" fmla="*/ 3746 h 4760"/>
                <a:gd name="T40" fmla="*/ 45 w 2390"/>
                <a:gd name="T41" fmla="*/ 3956 h 4760"/>
                <a:gd name="T42" fmla="*/ 17 w 2390"/>
                <a:gd name="T43" fmla="*/ 4275 h 4760"/>
                <a:gd name="T44" fmla="*/ 2 w 2390"/>
                <a:gd name="T45" fmla="*/ 4593 h 4760"/>
                <a:gd name="T46" fmla="*/ 60 w 2390"/>
                <a:gd name="T47" fmla="*/ 4760 h 4760"/>
                <a:gd name="T48" fmla="*/ 62 w 2390"/>
                <a:gd name="T49" fmla="*/ 4596 h 4760"/>
                <a:gd name="T50" fmla="*/ 78 w 2390"/>
                <a:gd name="T51" fmla="*/ 4283 h 4760"/>
                <a:gd name="T52" fmla="*/ 113 w 2390"/>
                <a:gd name="T53" fmla="*/ 3903 h 4760"/>
                <a:gd name="T54" fmla="*/ 140 w 2390"/>
                <a:gd name="T55" fmla="*/ 3693 h 4760"/>
                <a:gd name="T56" fmla="*/ 176 w 2390"/>
                <a:gd name="T57" fmla="*/ 3470 h 4760"/>
                <a:gd name="T58" fmla="*/ 220 w 2390"/>
                <a:gd name="T59" fmla="*/ 3239 h 4760"/>
                <a:gd name="T60" fmla="*/ 275 w 2390"/>
                <a:gd name="T61" fmla="*/ 3001 h 4760"/>
                <a:gd name="T62" fmla="*/ 340 w 2390"/>
                <a:gd name="T63" fmla="*/ 2755 h 4760"/>
                <a:gd name="T64" fmla="*/ 417 w 2390"/>
                <a:gd name="T65" fmla="*/ 2507 h 4760"/>
                <a:gd name="T66" fmla="*/ 506 w 2390"/>
                <a:gd name="T67" fmla="*/ 2257 h 4760"/>
                <a:gd name="T68" fmla="*/ 610 w 2390"/>
                <a:gd name="T69" fmla="*/ 2007 h 4760"/>
                <a:gd name="T70" fmla="*/ 727 w 2390"/>
                <a:gd name="T71" fmla="*/ 1757 h 4760"/>
                <a:gd name="T72" fmla="*/ 860 w 2390"/>
                <a:gd name="T73" fmla="*/ 1513 h 4760"/>
                <a:gd name="T74" fmla="*/ 1010 w 2390"/>
                <a:gd name="T75" fmla="*/ 1272 h 4760"/>
                <a:gd name="T76" fmla="*/ 1178 w 2390"/>
                <a:gd name="T77" fmla="*/ 1040 h 4760"/>
                <a:gd name="T78" fmla="*/ 1363 w 2390"/>
                <a:gd name="T79" fmla="*/ 817 h 4760"/>
                <a:gd name="T80" fmla="*/ 1463 w 2390"/>
                <a:gd name="T81" fmla="*/ 709 h 4760"/>
                <a:gd name="T82" fmla="*/ 1568 w 2390"/>
                <a:gd name="T83" fmla="*/ 604 h 4760"/>
                <a:gd name="T84" fmla="*/ 1678 w 2390"/>
                <a:gd name="T85" fmla="*/ 503 h 4760"/>
                <a:gd name="T86" fmla="*/ 1793 w 2390"/>
                <a:gd name="T87" fmla="*/ 405 h 4760"/>
                <a:gd name="T88" fmla="*/ 1914 w 2390"/>
                <a:gd name="T89" fmla="*/ 311 h 4760"/>
                <a:gd name="T90" fmla="*/ 2040 w 2390"/>
                <a:gd name="T91" fmla="*/ 220 h 4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90" h="4760">
                  <a:moveTo>
                    <a:pt x="2390" y="3"/>
                  </a:moveTo>
                  <a:lnTo>
                    <a:pt x="1732" y="0"/>
                  </a:lnTo>
                  <a:lnTo>
                    <a:pt x="2039" y="148"/>
                  </a:lnTo>
                  <a:lnTo>
                    <a:pt x="2039" y="148"/>
                  </a:lnTo>
                  <a:lnTo>
                    <a:pt x="1994" y="177"/>
                  </a:lnTo>
                  <a:lnTo>
                    <a:pt x="1951" y="208"/>
                  </a:lnTo>
                  <a:lnTo>
                    <a:pt x="1909" y="238"/>
                  </a:lnTo>
                  <a:lnTo>
                    <a:pt x="1867" y="269"/>
                  </a:lnTo>
                  <a:lnTo>
                    <a:pt x="1826" y="302"/>
                  </a:lnTo>
                  <a:lnTo>
                    <a:pt x="1784" y="334"/>
                  </a:lnTo>
                  <a:lnTo>
                    <a:pt x="1744" y="366"/>
                  </a:lnTo>
                  <a:lnTo>
                    <a:pt x="1705" y="399"/>
                  </a:lnTo>
                  <a:lnTo>
                    <a:pt x="1666" y="432"/>
                  </a:lnTo>
                  <a:lnTo>
                    <a:pt x="1627" y="467"/>
                  </a:lnTo>
                  <a:lnTo>
                    <a:pt x="1590" y="501"/>
                  </a:lnTo>
                  <a:lnTo>
                    <a:pt x="1553" y="535"/>
                  </a:lnTo>
                  <a:lnTo>
                    <a:pt x="1516" y="570"/>
                  </a:lnTo>
                  <a:lnTo>
                    <a:pt x="1480" y="605"/>
                  </a:lnTo>
                  <a:lnTo>
                    <a:pt x="1444" y="641"/>
                  </a:lnTo>
                  <a:lnTo>
                    <a:pt x="1410" y="677"/>
                  </a:lnTo>
                  <a:lnTo>
                    <a:pt x="1375" y="713"/>
                  </a:lnTo>
                  <a:lnTo>
                    <a:pt x="1342" y="750"/>
                  </a:lnTo>
                  <a:lnTo>
                    <a:pt x="1309" y="787"/>
                  </a:lnTo>
                  <a:lnTo>
                    <a:pt x="1275" y="824"/>
                  </a:lnTo>
                  <a:lnTo>
                    <a:pt x="1212" y="899"/>
                  </a:lnTo>
                  <a:lnTo>
                    <a:pt x="1151" y="977"/>
                  </a:lnTo>
                  <a:lnTo>
                    <a:pt x="1091" y="1054"/>
                  </a:lnTo>
                  <a:lnTo>
                    <a:pt x="1033" y="1133"/>
                  </a:lnTo>
                  <a:lnTo>
                    <a:pt x="978" y="1212"/>
                  </a:lnTo>
                  <a:lnTo>
                    <a:pt x="924" y="1293"/>
                  </a:lnTo>
                  <a:lnTo>
                    <a:pt x="873" y="1373"/>
                  </a:lnTo>
                  <a:lnTo>
                    <a:pt x="824" y="1455"/>
                  </a:lnTo>
                  <a:lnTo>
                    <a:pt x="777" y="1538"/>
                  </a:lnTo>
                  <a:lnTo>
                    <a:pt x="730" y="1620"/>
                  </a:lnTo>
                  <a:lnTo>
                    <a:pt x="686" y="1704"/>
                  </a:lnTo>
                  <a:lnTo>
                    <a:pt x="644" y="1788"/>
                  </a:lnTo>
                  <a:lnTo>
                    <a:pt x="604" y="1873"/>
                  </a:lnTo>
                  <a:lnTo>
                    <a:pt x="565" y="1957"/>
                  </a:lnTo>
                  <a:lnTo>
                    <a:pt x="528" y="2042"/>
                  </a:lnTo>
                  <a:lnTo>
                    <a:pt x="493" y="2126"/>
                  </a:lnTo>
                  <a:lnTo>
                    <a:pt x="459" y="2212"/>
                  </a:lnTo>
                  <a:lnTo>
                    <a:pt x="427" y="2296"/>
                  </a:lnTo>
                  <a:lnTo>
                    <a:pt x="395" y="2382"/>
                  </a:lnTo>
                  <a:lnTo>
                    <a:pt x="366" y="2466"/>
                  </a:lnTo>
                  <a:lnTo>
                    <a:pt x="339" y="2551"/>
                  </a:lnTo>
                  <a:lnTo>
                    <a:pt x="312" y="2635"/>
                  </a:lnTo>
                  <a:lnTo>
                    <a:pt x="288" y="2719"/>
                  </a:lnTo>
                  <a:lnTo>
                    <a:pt x="264" y="2802"/>
                  </a:lnTo>
                  <a:lnTo>
                    <a:pt x="242" y="2886"/>
                  </a:lnTo>
                  <a:lnTo>
                    <a:pt x="220" y="2968"/>
                  </a:lnTo>
                  <a:lnTo>
                    <a:pt x="200" y="3050"/>
                  </a:lnTo>
                  <a:lnTo>
                    <a:pt x="182" y="3131"/>
                  </a:lnTo>
                  <a:lnTo>
                    <a:pt x="164" y="3211"/>
                  </a:lnTo>
                  <a:lnTo>
                    <a:pt x="148" y="3290"/>
                  </a:lnTo>
                  <a:lnTo>
                    <a:pt x="133" y="3370"/>
                  </a:lnTo>
                  <a:lnTo>
                    <a:pt x="119" y="3447"/>
                  </a:lnTo>
                  <a:lnTo>
                    <a:pt x="106" y="3524"/>
                  </a:lnTo>
                  <a:lnTo>
                    <a:pt x="94" y="3599"/>
                  </a:lnTo>
                  <a:lnTo>
                    <a:pt x="82" y="3673"/>
                  </a:lnTo>
                  <a:lnTo>
                    <a:pt x="72" y="3746"/>
                  </a:lnTo>
                  <a:lnTo>
                    <a:pt x="62" y="3817"/>
                  </a:lnTo>
                  <a:lnTo>
                    <a:pt x="53" y="3888"/>
                  </a:lnTo>
                  <a:lnTo>
                    <a:pt x="45" y="3956"/>
                  </a:lnTo>
                  <a:lnTo>
                    <a:pt x="38" y="4024"/>
                  </a:lnTo>
                  <a:lnTo>
                    <a:pt x="27" y="4152"/>
                  </a:lnTo>
                  <a:lnTo>
                    <a:pt x="17" y="4275"/>
                  </a:lnTo>
                  <a:lnTo>
                    <a:pt x="10" y="4389"/>
                  </a:lnTo>
                  <a:lnTo>
                    <a:pt x="5" y="4495"/>
                  </a:lnTo>
                  <a:lnTo>
                    <a:pt x="2" y="4593"/>
                  </a:lnTo>
                  <a:lnTo>
                    <a:pt x="1" y="4682"/>
                  </a:lnTo>
                  <a:lnTo>
                    <a:pt x="0" y="4760"/>
                  </a:lnTo>
                  <a:lnTo>
                    <a:pt x="60" y="4760"/>
                  </a:lnTo>
                  <a:lnTo>
                    <a:pt x="60" y="4760"/>
                  </a:lnTo>
                  <a:lnTo>
                    <a:pt x="61" y="4683"/>
                  </a:lnTo>
                  <a:lnTo>
                    <a:pt x="62" y="4596"/>
                  </a:lnTo>
                  <a:lnTo>
                    <a:pt x="66" y="4501"/>
                  </a:lnTo>
                  <a:lnTo>
                    <a:pt x="71" y="4396"/>
                  </a:lnTo>
                  <a:lnTo>
                    <a:pt x="78" y="4283"/>
                  </a:lnTo>
                  <a:lnTo>
                    <a:pt x="87" y="4164"/>
                  </a:lnTo>
                  <a:lnTo>
                    <a:pt x="98" y="4036"/>
                  </a:lnTo>
                  <a:lnTo>
                    <a:pt x="113" y="3903"/>
                  </a:lnTo>
                  <a:lnTo>
                    <a:pt x="121" y="3835"/>
                  </a:lnTo>
                  <a:lnTo>
                    <a:pt x="130" y="3764"/>
                  </a:lnTo>
                  <a:lnTo>
                    <a:pt x="140" y="3693"/>
                  </a:lnTo>
                  <a:lnTo>
                    <a:pt x="151" y="3619"/>
                  </a:lnTo>
                  <a:lnTo>
                    <a:pt x="163" y="3546"/>
                  </a:lnTo>
                  <a:lnTo>
                    <a:pt x="176" y="3470"/>
                  </a:lnTo>
                  <a:lnTo>
                    <a:pt x="189" y="3394"/>
                  </a:lnTo>
                  <a:lnTo>
                    <a:pt x="204" y="3318"/>
                  </a:lnTo>
                  <a:lnTo>
                    <a:pt x="220" y="3239"/>
                  </a:lnTo>
                  <a:lnTo>
                    <a:pt x="237" y="3161"/>
                  </a:lnTo>
                  <a:lnTo>
                    <a:pt x="256" y="3080"/>
                  </a:lnTo>
                  <a:lnTo>
                    <a:pt x="275" y="3001"/>
                  </a:lnTo>
                  <a:lnTo>
                    <a:pt x="295" y="2919"/>
                  </a:lnTo>
                  <a:lnTo>
                    <a:pt x="317" y="2838"/>
                  </a:lnTo>
                  <a:lnTo>
                    <a:pt x="340" y="2755"/>
                  </a:lnTo>
                  <a:lnTo>
                    <a:pt x="364" y="2673"/>
                  </a:lnTo>
                  <a:lnTo>
                    <a:pt x="389" y="2590"/>
                  </a:lnTo>
                  <a:lnTo>
                    <a:pt x="417" y="2507"/>
                  </a:lnTo>
                  <a:lnTo>
                    <a:pt x="445" y="2424"/>
                  </a:lnTo>
                  <a:lnTo>
                    <a:pt x="475" y="2341"/>
                  </a:lnTo>
                  <a:lnTo>
                    <a:pt x="506" y="2257"/>
                  </a:lnTo>
                  <a:lnTo>
                    <a:pt x="539" y="2174"/>
                  </a:lnTo>
                  <a:lnTo>
                    <a:pt x="573" y="2089"/>
                  </a:lnTo>
                  <a:lnTo>
                    <a:pt x="610" y="2007"/>
                  </a:lnTo>
                  <a:lnTo>
                    <a:pt x="647" y="1923"/>
                  </a:lnTo>
                  <a:lnTo>
                    <a:pt x="686" y="1840"/>
                  </a:lnTo>
                  <a:lnTo>
                    <a:pt x="727" y="1757"/>
                  </a:lnTo>
                  <a:lnTo>
                    <a:pt x="770" y="1676"/>
                  </a:lnTo>
                  <a:lnTo>
                    <a:pt x="814" y="1593"/>
                  </a:lnTo>
                  <a:lnTo>
                    <a:pt x="860" y="1513"/>
                  </a:lnTo>
                  <a:lnTo>
                    <a:pt x="908" y="1431"/>
                  </a:lnTo>
                  <a:lnTo>
                    <a:pt x="959" y="1352"/>
                  </a:lnTo>
                  <a:lnTo>
                    <a:pt x="1010" y="1272"/>
                  </a:lnTo>
                  <a:lnTo>
                    <a:pt x="1064" y="1194"/>
                  </a:lnTo>
                  <a:lnTo>
                    <a:pt x="1120" y="1116"/>
                  </a:lnTo>
                  <a:lnTo>
                    <a:pt x="1178" y="1040"/>
                  </a:lnTo>
                  <a:lnTo>
                    <a:pt x="1237" y="965"/>
                  </a:lnTo>
                  <a:lnTo>
                    <a:pt x="1300" y="890"/>
                  </a:lnTo>
                  <a:lnTo>
                    <a:pt x="1363" y="817"/>
                  </a:lnTo>
                  <a:lnTo>
                    <a:pt x="1396" y="780"/>
                  </a:lnTo>
                  <a:lnTo>
                    <a:pt x="1429" y="745"/>
                  </a:lnTo>
                  <a:lnTo>
                    <a:pt x="1463" y="709"/>
                  </a:lnTo>
                  <a:lnTo>
                    <a:pt x="1498" y="674"/>
                  </a:lnTo>
                  <a:lnTo>
                    <a:pt x="1533" y="639"/>
                  </a:lnTo>
                  <a:lnTo>
                    <a:pt x="1568" y="604"/>
                  </a:lnTo>
                  <a:lnTo>
                    <a:pt x="1604" y="570"/>
                  </a:lnTo>
                  <a:lnTo>
                    <a:pt x="1640" y="537"/>
                  </a:lnTo>
                  <a:lnTo>
                    <a:pt x="1678" y="503"/>
                  </a:lnTo>
                  <a:lnTo>
                    <a:pt x="1716" y="470"/>
                  </a:lnTo>
                  <a:lnTo>
                    <a:pt x="1754" y="437"/>
                  </a:lnTo>
                  <a:lnTo>
                    <a:pt x="1793" y="405"/>
                  </a:lnTo>
                  <a:lnTo>
                    <a:pt x="1833" y="373"/>
                  </a:lnTo>
                  <a:lnTo>
                    <a:pt x="1873" y="342"/>
                  </a:lnTo>
                  <a:lnTo>
                    <a:pt x="1914" y="311"/>
                  </a:lnTo>
                  <a:lnTo>
                    <a:pt x="1955" y="281"/>
                  </a:lnTo>
                  <a:lnTo>
                    <a:pt x="1997" y="250"/>
                  </a:lnTo>
                  <a:lnTo>
                    <a:pt x="2040" y="220"/>
                  </a:lnTo>
                  <a:lnTo>
                    <a:pt x="1964" y="504"/>
                  </a:lnTo>
                  <a:lnTo>
                    <a:pt x="239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9" name="Freeform 11"/>
            <p:cNvSpPr>
              <a:spLocks/>
            </p:cNvSpPr>
            <p:nvPr/>
          </p:nvSpPr>
          <p:spPr bwMode="auto">
            <a:xfrm>
              <a:off x="3611149" y="4149302"/>
              <a:ext cx="2812216" cy="1140016"/>
            </a:xfrm>
            <a:custGeom>
              <a:avLst/>
              <a:gdLst>
                <a:gd name="T0" fmla="*/ 14520 w 14832"/>
                <a:gd name="T1" fmla="*/ 465 h 6014"/>
                <a:gd name="T2" fmla="*/ 14517 w 14832"/>
                <a:gd name="T3" fmla="*/ 908 h 6014"/>
                <a:gd name="T4" fmla="*/ 14464 w 14832"/>
                <a:gd name="T5" fmla="*/ 1346 h 6014"/>
                <a:gd name="T6" fmla="*/ 14364 w 14832"/>
                <a:gd name="T7" fmla="*/ 1778 h 6014"/>
                <a:gd name="T8" fmla="*/ 14222 w 14832"/>
                <a:gd name="T9" fmla="*/ 2199 h 6014"/>
                <a:gd name="T10" fmla="*/ 14041 w 14832"/>
                <a:gd name="T11" fmla="*/ 2609 h 6014"/>
                <a:gd name="T12" fmla="*/ 13828 w 14832"/>
                <a:gd name="T13" fmla="*/ 3001 h 6014"/>
                <a:gd name="T14" fmla="*/ 13584 w 14832"/>
                <a:gd name="T15" fmla="*/ 3375 h 6014"/>
                <a:gd name="T16" fmla="*/ 13315 w 14832"/>
                <a:gd name="T17" fmla="*/ 3728 h 6014"/>
                <a:gd name="T18" fmla="*/ 13026 w 14832"/>
                <a:gd name="T19" fmla="*/ 4055 h 6014"/>
                <a:gd name="T20" fmla="*/ 12720 w 14832"/>
                <a:gd name="T21" fmla="*/ 4354 h 6014"/>
                <a:gd name="T22" fmla="*/ 12429 w 14832"/>
                <a:gd name="T23" fmla="*/ 4602 h 6014"/>
                <a:gd name="T24" fmla="*/ 12019 w 14832"/>
                <a:gd name="T25" fmla="*/ 4898 h 6014"/>
                <a:gd name="T26" fmla="*/ 11592 w 14832"/>
                <a:gd name="T27" fmla="*/ 5154 h 6014"/>
                <a:gd name="T28" fmla="*/ 11151 w 14832"/>
                <a:gd name="T29" fmla="*/ 5369 h 6014"/>
                <a:gd name="T30" fmla="*/ 10696 w 14832"/>
                <a:gd name="T31" fmla="*/ 5547 h 6014"/>
                <a:gd name="T32" fmla="*/ 10227 w 14832"/>
                <a:gd name="T33" fmla="*/ 5690 h 6014"/>
                <a:gd name="T34" fmla="*/ 9747 w 14832"/>
                <a:gd name="T35" fmla="*/ 5800 h 6014"/>
                <a:gd name="T36" fmla="*/ 9257 w 14832"/>
                <a:gd name="T37" fmla="*/ 5878 h 6014"/>
                <a:gd name="T38" fmla="*/ 8756 w 14832"/>
                <a:gd name="T39" fmla="*/ 5928 h 6014"/>
                <a:gd name="T40" fmla="*/ 8248 w 14832"/>
                <a:gd name="T41" fmla="*/ 5951 h 6014"/>
                <a:gd name="T42" fmla="*/ 7732 w 14832"/>
                <a:gd name="T43" fmla="*/ 5950 h 6014"/>
                <a:gd name="T44" fmla="*/ 6860 w 14832"/>
                <a:gd name="T45" fmla="*/ 5898 h 6014"/>
                <a:gd name="T46" fmla="*/ 5798 w 14832"/>
                <a:gd name="T47" fmla="*/ 5771 h 6014"/>
                <a:gd name="T48" fmla="*/ 4729 w 14832"/>
                <a:gd name="T49" fmla="*/ 5584 h 6014"/>
                <a:gd name="T50" fmla="*/ 3662 w 14832"/>
                <a:gd name="T51" fmla="*/ 5358 h 6014"/>
                <a:gd name="T52" fmla="*/ 1911 w 14832"/>
                <a:gd name="T53" fmla="*/ 4941 h 6014"/>
                <a:gd name="T54" fmla="*/ 464 w 14832"/>
                <a:gd name="T55" fmla="*/ 4594 h 6014"/>
                <a:gd name="T56" fmla="*/ 461 w 14832"/>
                <a:gd name="T57" fmla="*/ 4654 h 6014"/>
                <a:gd name="T58" fmla="*/ 1896 w 14832"/>
                <a:gd name="T59" fmla="*/ 4999 h 6014"/>
                <a:gd name="T60" fmla="*/ 3608 w 14832"/>
                <a:gd name="T61" fmla="*/ 5408 h 6014"/>
                <a:gd name="T62" fmla="*/ 4767 w 14832"/>
                <a:gd name="T63" fmla="*/ 5653 h 6014"/>
                <a:gd name="T64" fmla="*/ 5929 w 14832"/>
                <a:gd name="T65" fmla="*/ 5850 h 6014"/>
                <a:gd name="T66" fmla="*/ 6985 w 14832"/>
                <a:gd name="T67" fmla="*/ 5970 h 6014"/>
                <a:gd name="T68" fmla="*/ 7554 w 14832"/>
                <a:gd name="T69" fmla="*/ 6004 h 6014"/>
                <a:gd name="T70" fmla="*/ 8024 w 14832"/>
                <a:gd name="T71" fmla="*/ 6014 h 6014"/>
                <a:gd name="T72" fmla="*/ 8730 w 14832"/>
                <a:gd name="T73" fmla="*/ 5990 h 6014"/>
                <a:gd name="T74" fmla="*/ 9193 w 14832"/>
                <a:gd name="T75" fmla="*/ 5947 h 6014"/>
                <a:gd name="T76" fmla="*/ 9647 w 14832"/>
                <a:gd name="T77" fmla="*/ 5879 h 6014"/>
                <a:gd name="T78" fmla="*/ 10094 w 14832"/>
                <a:gd name="T79" fmla="*/ 5787 h 6014"/>
                <a:gd name="T80" fmla="*/ 10530 w 14832"/>
                <a:gd name="T81" fmla="*/ 5666 h 6014"/>
                <a:gd name="T82" fmla="*/ 10957 w 14832"/>
                <a:gd name="T83" fmla="*/ 5515 h 6014"/>
                <a:gd name="T84" fmla="*/ 11371 w 14832"/>
                <a:gd name="T85" fmla="*/ 5335 h 6014"/>
                <a:gd name="T86" fmla="*/ 11774 w 14832"/>
                <a:gd name="T87" fmla="*/ 5121 h 6014"/>
                <a:gd name="T88" fmla="*/ 12163 w 14832"/>
                <a:gd name="T89" fmla="*/ 4873 h 6014"/>
                <a:gd name="T90" fmla="*/ 12540 w 14832"/>
                <a:gd name="T91" fmla="*/ 4590 h 6014"/>
                <a:gd name="T92" fmla="*/ 12847 w 14832"/>
                <a:gd name="T93" fmla="*/ 4319 h 6014"/>
                <a:gd name="T94" fmla="*/ 13189 w 14832"/>
                <a:gd name="T95" fmla="*/ 3973 h 6014"/>
                <a:gd name="T96" fmla="*/ 13496 w 14832"/>
                <a:gd name="T97" fmla="*/ 3609 h 6014"/>
                <a:gd name="T98" fmla="*/ 13766 w 14832"/>
                <a:gd name="T99" fmla="*/ 3229 h 6014"/>
                <a:gd name="T100" fmla="*/ 13999 w 14832"/>
                <a:gd name="T101" fmla="*/ 2837 h 6014"/>
                <a:gd name="T102" fmla="*/ 14193 w 14832"/>
                <a:gd name="T103" fmla="*/ 2436 h 6014"/>
                <a:gd name="T104" fmla="*/ 14350 w 14832"/>
                <a:gd name="T105" fmla="*/ 2027 h 6014"/>
                <a:gd name="T106" fmla="*/ 14466 w 14832"/>
                <a:gd name="T107" fmla="*/ 1615 h 6014"/>
                <a:gd name="T108" fmla="*/ 14542 w 14832"/>
                <a:gd name="T109" fmla="*/ 1203 h 6014"/>
                <a:gd name="T110" fmla="*/ 14576 w 14832"/>
                <a:gd name="T111" fmla="*/ 792 h 6014"/>
                <a:gd name="T112" fmla="*/ 14568 w 14832"/>
                <a:gd name="T113" fmla="*/ 386 h 6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832" h="6014">
                  <a:moveTo>
                    <a:pt x="14832" y="581"/>
                  </a:moveTo>
                  <a:lnTo>
                    <a:pt x="14522" y="0"/>
                  </a:lnTo>
                  <a:lnTo>
                    <a:pt x="14277" y="611"/>
                  </a:lnTo>
                  <a:lnTo>
                    <a:pt x="14515" y="392"/>
                  </a:lnTo>
                  <a:lnTo>
                    <a:pt x="14515" y="392"/>
                  </a:lnTo>
                  <a:lnTo>
                    <a:pt x="14520" y="465"/>
                  </a:lnTo>
                  <a:lnTo>
                    <a:pt x="14523" y="540"/>
                  </a:lnTo>
                  <a:lnTo>
                    <a:pt x="14525" y="613"/>
                  </a:lnTo>
                  <a:lnTo>
                    <a:pt x="14525" y="687"/>
                  </a:lnTo>
                  <a:lnTo>
                    <a:pt x="14524" y="761"/>
                  </a:lnTo>
                  <a:lnTo>
                    <a:pt x="14521" y="834"/>
                  </a:lnTo>
                  <a:lnTo>
                    <a:pt x="14517" y="908"/>
                  </a:lnTo>
                  <a:lnTo>
                    <a:pt x="14512" y="981"/>
                  </a:lnTo>
                  <a:lnTo>
                    <a:pt x="14505" y="1055"/>
                  </a:lnTo>
                  <a:lnTo>
                    <a:pt x="14497" y="1127"/>
                  </a:lnTo>
                  <a:lnTo>
                    <a:pt x="14487" y="1201"/>
                  </a:lnTo>
                  <a:lnTo>
                    <a:pt x="14477" y="1273"/>
                  </a:lnTo>
                  <a:lnTo>
                    <a:pt x="14464" y="1346"/>
                  </a:lnTo>
                  <a:lnTo>
                    <a:pt x="14450" y="1419"/>
                  </a:lnTo>
                  <a:lnTo>
                    <a:pt x="14435" y="1491"/>
                  </a:lnTo>
                  <a:lnTo>
                    <a:pt x="14419" y="1563"/>
                  </a:lnTo>
                  <a:lnTo>
                    <a:pt x="14402" y="1635"/>
                  </a:lnTo>
                  <a:lnTo>
                    <a:pt x="14384" y="1707"/>
                  </a:lnTo>
                  <a:lnTo>
                    <a:pt x="14364" y="1778"/>
                  </a:lnTo>
                  <a:lnTo>
                    <a:pt x="14343" y="1848"/>
                  </a:lnTo>
                  <a:lnTo>
                    <a:pt x="14321" y="1920"/>
                  </a:lnTo>
                  <a:lnTo>
                    <a:pt x="14298" y="1990"/>
                  </a:lnTo>
                  <a:lnTo>
                    <a:pt x="14273" y="2061"/>
                  </a:lnTo>
                  <a:lnTo>
                    <a:pt x="14248" y="2130"/>
                  </a:lnTo>
                  <a:lnTo>
                    <a:pt x="14222" y="2199"/>
                  </a:lnTo>
                  <a:lnTo>
                    <a:pt x="14194" y="2269"/>
                  </a:lnTo>
                  <a:lnTo>
                    <a:pt x="14166" y="2337"/>
                  </a:lnTo>
                  <a:lnTo>
                    <a:pt x="14136" y="2406"/>
                  </a:lnTo>
                  <a:lnTo>
                    <a:pt x="14105" y="2474"/>
                  </a:lnTo>
                  <a:lnTo>
                    <a:pt x="14074" y="2541"/>
                  </a:lnTo>
                  <a:lnTo>
                    <a:pt x="14041" y="2609"/>
                  </a:lnTo>
                  <a:lnTo>
                    <a:pt x="14008" y="2675"/>
                  </a:lnTo>
                  <a:lnTo>
                    <a:pt x="13974" y="2742"/>
                  </a:lnTo>
                  <a:lnTo>
                    <a:pt x="13939" y="2807"/>
                  </a:lnTo>
                  <a:lnTo>
                    <a:pt x="13902" y="2872"/>
                  </a:lnTo>
                  <a:lnTo>
                    <a:pt x="13865" y="2937"/>
                  </a:lnTo>
                  <a:lnTo>
                    <a:pt x="13828" y="3001"/>
                  </a:lnTo>
                  <a:lnTo>
                    <a:pt x="13789" y="3066"/>
                  </a:lnTo>
                  <a:lnTo>
                    <a:pt x="13749" y="3129"/>
                  </a:lnTo>
                  <a:lnTo>
                    <a:pt x="13709" y="3191"/>
                  </a:lnTo>
                  <a:lnTo>
                    <a:pt x="13668" y="3254"/>
                  </a:lnTo>
                  <a:lnTo>
                    <a:pt x="13627" y="3315"/>
                  </a:lnTo>
                  <a:lnTo>
                    <a:pt x="13584" y="3375"/>
                  </a:lnTo>
                  <a:lnTo>
                    <a:pt x="13541" y="3436"/>
                  </a:lnTo>
                  <a:lnTo>
                    <a:pt x="13497" y="3496"/>
                  </a:lnTo>
                  <a:lnTo>
                    <a:pt x="13453" y="3554"/>
                  </a:lnTo>
                  <a:lnTo>
                    <a:pt x="13408" y="3613"/>
                  </a:lnTo>
                  <a:lnTo>
                    <a:pt x="13361" y="3671"/>
                  </a:lnTo>
                  <a:lnTo>
                    <a:pt x="13315" y="3728"/>
                  </a:lnTo>
                  <a:lnTo>
                    <a:pt x="13269" y="3785"/>
                  </a:lnTo>
                  <a:lnTo>
                    <a:pt x="13221" y="3840"/>
                  </a:lnTo>
                  <a:lnTo>
                    <a:pt x="13173" y="3894"/>
                  </a:lnTo>
                  <a:lnTo>
                    <a:pt x="13125" y="3949"/>
                  </a:lnTo>
                  <a:lnTo>
                    <a:pt x="13076" y="4002"/>
                  </a:lnTo>
                  <a:lnTo>
                    <a:pt x="13026" y="4055"/>
                  </a:lnTo>
                  <a:lnTo>
                    <a:pt x="12976" y="4107"/>
                  </a:lnTo>
                  <a:lnTo>
                    <a:pt x="12926" y="4158"/>
                  </a:lnTo>
                  <a:lnTo>
                    <a:pt x="12874" y="4208"/>
                  </a:lnTo>
                  <a:lnTo>
                    <a:pt x="12823" y="4258"/>
                  </a:lnTo>
                  <a:lnTo>
                    <a:pt x="12772" y="4307"/>
                  </a:lnTo>
                  <a:lnTo>
                    <a:pt x="12720" y="4354"/>
                  </a:lnTo>
                  <a:lnTo>
                    <a:pt x="12667" y="4401"/>
                  </a:lnTo>
                  <a:lnTo>
                    <a:pt x="12615" y="4448"/>
                  </a:lnTo>
                  <a:lnTo>
                    <a:pt x="12562" y="4493"/>
                  </a:lnTo>
                  <a:lnTo>
                    <a:pt x="12562" y="4493"/>
                  </a:lnTo>
                  <a:lnTo>
                    <a:pt x="12495" y="4547"/>
                  </a:lnTo>
                  <a:lnTo>
                    <a:pt x="12429" y="4602"/>
                  </a:lnTo>
                  <a:lnTo>
                    <a:pt x="12362" y="4654"/>
                  </a:lnTo>
                  <a:lnTo>
                    <a:pt x="12294" y="4705"/>
                  </a:lnTo>
                  <a:lnTo>
                    <a:pt x="12226" y="4756"/>
                  </a:lnTo>
                  <a:lnTo>
                    <a:pt x="12157" y="4804"/>
                  </a:lnTo>
                  <a:lnTo>
                    <a:pt x="12088" y="4852"/>
                  </a:lnTo>
                  <a:lnTo>
                    <a:pt x="12019" y="4898"/>
                  </a:lnTo>
                  <a:lnTo>
                    <a:pt x="11949" y="4944"/>
                  </a:lnTo>
                  <a:lnTo>
                    <a:pt x="11879" y="4988"/>
                  </a:lnTo>
                  <a:lnTo>
                    <a:pt x="11807" y="5031"/>
                  </a:lnTo>
                  <a:lnTo>
                    <a:pt x="11736" y="5073"/>
                  </a:lnTo>
                  <a:lnTo>
                    <a:pt x="11665" y="5114"/>
                  </a:lnTo>
                  <a:lnTo>
                    <a:pt x="11592" y="5154"/>
                  </a:lnTo>
                  <a:lnTo>
                    <a:pt x="11520" y="5192"/>
                  </a:lnTo>
                  <a:lnTo>
                    <a:pt x="11447" y="5229"/>
                  </a:lnTo>
                  <a:lnTo>
                    <a:pt x="11374" y="5267"/>
                  </a:lnTo>
                  <a:lnTo>
                    <a:pt x="11300" y="5302"/>
                  </a:lnTo>
                  <a:lnTo>
                    <a:pt x="11226" y="5336"/>
                  </a:lnTo>
                  <a:lnTo>
                    <a:pt x="11151" y="5369"/>
                  </a:lnTo>
                  <a:lnTo>
                    <a:pt x="11076" y="5401"/>
                  </a:lnTo>
                  <a:lnTo>
                    <a:pt x="11001" y="5433"/>
                  </a:lnTo>
                  <a:lnTo>
                    <a:pt x="10925" y="5463"/>
                  </a:lnTo>
                  <a:lnTo>
                    <a:pt x="10849" y="5492"/>
                  </a:lnTo>
                  <a:lnTo>
                    <a:pt x="10773" y="5520"/>
                  </a:lnTo>
                  <a:lnTo>
                    <a:pt x="10696" y="5547"/>
                  </a:lnTo>
                  <a:lnTo>
                    <a:pt x="10619" y="5573"/>
                  </a:lnTo>
                  <a:lnTo>
                    <a:pt x="10541" y="5599"/>
                  </a:lnTo>
                  <a:lnTo>
                    <a:pt x="10463" y="5623"/>
                  </a:lnTo>
                  <a:lnTo>
                    <a:pt x="10384" y="5646"/>
                  </a:lnTo>
                  <a:lnTo>
                    <a:pt x="10306" y="5668"/>
                  </a:lnTo>
                  <a:lnTo>
                    <a:pt x="10227" y="5690"/>
                  </a:lnTo>
                  <a:lnTo>
                    <a:pt x="10148" y="5710"/>
                  </a:lnTo>
                  <a:lnTo>
                    <a:pt x="10068" y="5730"/>
                  </a:lnTo>
                  <a:lnTo>
                    <a:pt x="9989" y="5748"/>
                  </a:lnTo>
                  <a:lnTo>
                    <a:pt x="9909" y="5767"/>
                  </a:lnTo>
                  <a:lnTo>
                    <a:pt x="9828" y="5784"/>
                  </a:lnTo>
                  <a:lnTo>
                    <a:pt x="9747" y="5800"/>
                  </a:lnTo>
                  <a:lnTo>
                    <a:pt x="9666" y="5815"/>
                  </a:lnTo>
                  <a:lnTo>
                    <a:pt x="9585" y="5829"/>
                  </a:lnTo>
                  <a:lnTo>
                    <a:pt x="9503" y="5842"/>
                  </a:lnTo>
                  <a:lnTo>
                    <a:pt x="9421" y="5855"/>
                  </a:lnTo>
                  <a:lnTo>
                    <a:pt x="9339" y="5867"/>
                  </a:lnTo>
                  <a:lnTo>
                    <a:pt x="9257" y="5878"/>
                  </a:lnTo>
                  <a:lnTo>
                    <a:pt x="9173" y="5888"/>
                  </a:lnTo>
                  <a:lnTo>
                    <a:pt x="9091" y="5897"/>
                  </a:lnTo>
                  <a:lnTo>
                    <a:pt x="9007" y="5906"/>
                  </a:lnTo>
                  <a:lnTo>
                    <a:pt x="8924" y="5914"/>
                  </a:lnTo>
                  <a:lnTo>
                    <a:pt x="8841" y="5921"/>
                  </a:lnTo>
                  <a:lnTo>
                    <a:pt x="8756" y="5928"/>
                  </a:lnTo>
                  <a:lnTo>
                    <a:pt x="8673" y="5934"/>
                  </a:lnTo>
                  <a:lnTo>
                    <a:pt x="8588" y="5939"/>
                  </a:lnTo>
                  <a:lnTo>
                    <a:pt x="8503" y="5943"/>
                  </a:lnTo>
                  <a:lnTo>
                    <a:pt x="8418" y="5946"/>
                  </a:lnTo>
                  <a:lnTo>
                    <a:pt x="8333" y="5949"/>
                  </a:lnTo>
                  <a:lnTo>
                    <a:pt x="8248" y="5951"/>
                  </a:lnTo>
                  <a:lnTo>
                    <a:pt x="8163" y="5953"/>
                  </a:lnTo>
                  <a:lnTo>
                    <a:pt x="8076" y="5953"/>
                  </a:lnTo>
                  <a:lnTo>
                    <a:pt x="7991" y="5953"/>
                  </a:lnTo>
                  <a:lnTo>
                    <a:pt x="7905" y="5953"/>
                  </a:lnTo>
                  <a:lnTo>
                    <a:pt x="7819" y="5952"/>
                  </a:lnTo>
                  <a:lnTo>
                    <a:pt x="7732" y="5950"/>
                  </a:lnTo>
                  <a:lnTo>
                    <a:pt x="7646" y="5947"/>
                  </a:lnTo>
                  <a:lnTo>
                    <a:pt x="7559" y="5944"/>
                  </a:lnTo>
                  <a:lnTo>
                    <a:pt x="7385" y="5936"/>
                  </a:lnTo>
                  <a:lnTo>
                    <a:pt x="7210" y="5926"/>
                  </a:lnTo>
                  <a:lnTo>
                    <a:pt x="7035" y="5913"/>
                  </a:lnTo>
                  <a:lnTo>
                    <a:pt x="6860" y="5898"/>
                  </a:lnTo>
                  <a:lnTo>
                    <a:pt x="6684" y="5882"/>
                  </a:lnTo>
                  <a:lnTo>
                    <a:pt x="6507" y="5863"/>
                  </a:lnTo>
                  <a:lnTo>
                    <a:pt x="6330" y="5843"/>
                  </a:lnTo>
                  <a:lnTo>
                    <a:pt x="6153" y="5820"/>
                  </a:lnTo>
                  <a:lnTo>
                    <a:pt x="5976" y="5796"/>
                  </a:lnTo>
                  <a:lnTo>
                    <a:pt x="5798" y="5771"/>
                  </a:lnTo>
                  <a:lnTo>
                    <a:pt x="5620" y="5742"/>
                  </a:lnTo>
                  <a:lnTo>
                    <a:pt x="5442" y="5713"/>
                  </a:lnTo>
                  <a:lnTo>
                    <a:pt x="5264" y="5683"/>
                  </a:lnTo>
                  <a:lnTo>
                    <a:pt x="5086" y="5652"/>
                  </a:lnTo>
                  <a:lnTo>
                    <a:pt x="4907" y="5619"/>
                  </a:lnTo>
                  <a:lnTo>
                    <a:pt x="4729" y="5584"/>
                  </a:lnTo>
                  <a:lnTo>
                    <a:pt x="4551" y="5549"/>
                  </a:lnTo>
                  <a:lnTo>
                    <a:pt x="4373" y="5513"/>
                  </a:lnTo>
                  <a:lnTo>
                    <a:pt x="4195" y="5476"/>
                  </a:lnTo>
                  <a:lnTo>
                    <a:pt x="4017" y="5438"/>
                  </a:lnTo>
                  <a:lnTo>
                    <a:pt x="3839" y="5398"/>
                  </a:lnTo>
                  <a:lnTo>
                    <a:pt x="3662" y="5358"/>
                  </a:lnTo>
                  <a:lnTo>
                    <a:pt x="3484" y="5318"/>
                  </a:lnTo>
                  <a:lnTo>
                    <a:pt x="3308" y="5278"/>
                  </a:lnTo>
                  <a:lnTo>
                    <a:pt x="2955" y="5194"/>
                  </a:lnTo>
                  <a:lnTo>
                    <a:pt x="2605" y="5110"/>
                  </a:lnTo>
                  <a:lnTo>
                    <a:pt x="2256" y="5025"/>
                  </a:lnTo>
                  <a:lnTo>
                    <a:pt x="1911" y="4941"/>
                  </a:lnTo>
                  <a:lnTo>
                    <a:pt x="1911" y="4941"/>
                  </a:lnTo>
                  <a:lnTo>
                    <a:pt x="1419" y="4820"/>
                  </a:lnTo>
                  <a:lnTo>
                    <a:pt x="1178" y="4762"/>
                  </a:lnTo>
                  <a:lnTo>
                    <a:pt x="937" y="4704"/>
                  </a:lnTo>
                  <a:lnTo>
                    <a:pt x="700" y="4648"/>
                  </a:lnTo>
                  <a:lnTo>
                    <a:pt x="464" y="4594"/>
                  </a:lnTo>
                  <a:lnTo>
                    <a:pt x="231" y="4540"/>
                  </a:lnTo>
                  <a:lnTo>
                    <a:pt x="0" y="4490"/>
                  </a:lnTo>
                  <a:lnTo>
                    <a:pt x="0" y="4551"/>
                  </a:lnTo>
                  <a:lnTo>
                    <a:pt x="0" y="4551"/>
                  </a:lnTo>
                  <a:lnTo>
                    <a:pt x="229" y="4602"/>
                  </a:lnTo>
                  <a:lnTo>
                    <a:pt x="461" y="4654"/>
                  </a:lnTo>
                  <a:lnTo>
                    <a:pt x="694" y="4708"/>
                  </a:lnTo>
                  <a:lnTo>
                    <a:pt x="930" y="4765"/>
                  </a:lnTo>
                  <a:lnTo>
                    <a:pt x="1169" y="4822"/>
                  </a:lnTo>
                  <a:lnTo>
                    <a:pt x="1409" y="4879"/>
                  </a:lnTo>
                  <a:lnTo>
                    <a:pt x="1896" y="4999"/>
                  </a:lnTo>
                  <a:lnTo>
                    <a:pt x="1896" y="4999"/>
                  </a:lnTo>
                  <a:lnTo>
                    <a:pt x="2272" y="5091"/>
                  </a:lnTo>
                  <a:lnTo>
                    <a:pt x="2651" y="5183"/>
                  </a:lnTo>
                  <a:lnTo>
                    <a:pt x="3032" y="5275"/>
                  </a:lnTo>
                  <a:lnTo>
                    <a:pt x="3224" y="5320"/>
                  </a:lnTo>
                  <a:lnTo>
                    <a:pt x="3416" y="5364"/>
                  </a:lnTo>
                  <a:lnTo>
                    <a:pt x="3608" y="5408"/>
                  </a:lnTo>
                  <a:lnTo>
                    <a:pt x="3801" y="5452"/>
                  </a:lnTo>
                  <a:lnTo>
                    <a:pt x="3993" y="5494"/>
                  </a:lnTo>
                  <a:lnTo>
                    <a:pt x="4187" y="5535"/>
                  </a:lnTo>
                  <a:lnTo>
                    <a:pt x="4380" y="5575"/>
                  </a:lnTo>
                  <a:lnTo>
                    <a:pt x="4573" y="5615"/>
                  </a:lnTo>
                  <a:lnTo>
                    <a:pt x="4767" y="5653"/>
                  </a:lnTo>
                  <a:lnTo>
                    <a:pt x="4961" y="5690"/>
                  </a:lnTo>
                  <a:lnTo>
                    <a:pt x="5155" y="5725"/>
                  </a:lnTo>
                  <a:lnTo>
                    <a:pt x="5349" y="5760"/>
                  </a:lnTo>
                  <a:lnTo>
                    <a:pt x="5542" y="5792"/>
                  </a:lnTo>
                  <a:lnTo>
                    <a:pt x="5736" y="5822"/>
                  </a:lnTo>
                  <a:lnTo>
                    <a:pt x="5929" y="5850"/>
                  </a:lnTo>
                  <a:lnTo>
                    <a:pt x="6122" y="5877"/>
                  </a:lnTo>
                  <a:lnTo>
                    <a:pt x="6314" y="5901"/>
                  </a:lnTo>
                  <a:lnTo>
                    <a:pt x="6506" y="5925"/>
                  </a:lnTo>
                  <a:lnTo>
                    <a:pt x="6698" y="5945"/>
                  </a:lnTo>
                  <a:lnTo>
                    <a:pt x="6889" y="5962"/>
                  </a:lnTo>
                  <a:lnTo>
                    <a:pt x="6985" y="5970"/>
                  </a:lnTo>
                  <a:lnTo>
                    <a:pt x="7080" y="5978"/>
                  </a:lnTo>
                  <a:lnTo>
                    <a:pt x="7175" y="5984"/>
                  </a:lnTo>
                  <a:lnTo>
                    <a:pt x="7271" y="5990"/>
                  </a:lnTo>
                  <a:lnTo>
                    <a:pt x="7365" y="5996"/>
                  </a:lnTo>
                  <a:lnTo>
                    <a:pt x="7460" y="6000"/>
                  </a:lnTo>
                  <a:lnTo>
                    <a:pt x="7554" y="6004"/>
                  </a:lnTo>
                  <a:lnTo>
                    <a:pt x="7649" y="6008"/>
                  </a:lnTo>
                  <a:lnTo>
                    <a:pt x="7742" y="6010"/>
                  </a:lnTo>
                  <a:lnTo>
                    <a:pt x="7837" y="6012"/>
                  </a:lnTo>
                  <a:lnTo>
                    <a:pt x="7930" y="6013"/>
                  </a:lnTo>
                  <a:lnTo>
                    <a:pt x="8024" y="6014"/>
                  </a:lnTo>
                  <a:lnTo>
                    <a:pt x="8024" y="6014"/>
                  </a:lnTo>
                  <a:lnTo>
                    <a:pt x="8182" y="6013"/>
                  </a:lnTo>
                  <a:lnTo>
                    <a:pt x="8340" y="6009"/>
                  </a:lnTo>
                  <a:lnTo>
                    <a:pt x="8497" y="6003"/>
                  </a:lnTo>
                  <a:lnTo>
                    <a:pt x="8574" y="6000"/>
                  </a:lnTo>
                  <a:lnTo>
                    <a:pt x="8652" y="5995"/>
                  </a:lnTo>
                  <a:lnTo>
                    <a:pt x="8730" y="5990"/>
                  </a:lnTo>
                  <a:lnTo>
                    <a:pt x="8807" y="5985"/>
                  </a:lnTo>
                  <a:lnTo>
                    <a:pt x="8885" y="5979"/>
                  </a:lnTo>
                  <a:lnTo>
                    <a:pt x="8962" y="5972"/>
                  </a:lnTo>
                  <a:lnTo>
                    <a:pt x="9040" y="5964"/>
                  </a:lnTo>
                  <a:lnTo>
                    <a:pt x="9116" y="5956"/>
                  </a:lnTo>
                  <a:lnTo>
                    <a:pt x="9193" y="5947"/>
                  </a:lnTo>
                  <a:lnTo>
                    <a:pt x="9269" y="5938"/>
                  </a:lnTo>
                  <a:lnTo>
                    <a:pt x="9345" y="5928"/>
                  </a:lnTo>
                  <a:lnTo>
                    <a:pt x="9421" y="5916"/>
                  </a:lnTo>
                  <a:lnTo>
                    <a:pt x="9496" y="5904"/>
                  </a:lnTo>
                  <a:lnTo>
                    <a:pt x="9572" y="5892"/>
                  </a:lnTo>
                  <a:lnTo>
                    <a:pt x="9647" y="5879"/>
                  </a:lnTo>
                  <a:lnTo>
                    <a:pt x="9723" y="5866"/>
                  </a:lnTo>
                  <a:lnTo>
                    <a:pt x="9797" y="5851"/>
                  </a:lnTo>
                  <a:lnTo>
                    <a:pt x="9871" y="5836"/>
                  </a:lnTo>
                  <a:lnTo>
                    <a:pt x="9946" y="5820"/>
                  </a:lnTo>
                  <a:lnTo>
                    <a:pt x="10019" y="5804"/>
                  </a:lnTo>
                  <a:lnTo>
                    <a:pt x="10094" y="5787"/>
                  </a:lnTo>
                  <a:lnTo>
                    <a:pt x="10167" y="5769"/>
                  </a:lnTo>
                  <a:lnTo>
                    <a:pt x="10239" y="5749"/>
                  </a:lnTo>
                  <a:lnTo>
                    <a:pt x="10313" y="5729"/>
                  </a:lnTo>
                  <a:lnTo>
                    <a:pt x="10385" y="5709"/>
                  </a:lnTo>
                  <a:lnTo>
                    <a:pt x="10458" y="5688"/>
                  </a:lnTo>
                  <a:lnTo>
                    <a:pt x="10530" y="5666"/>
                  </a:lnTo>
                  <a:lnTo>
                    <a:pt x="10602" y="5643"/>
                  </a:lnTo>
                  <a:lnTo>
                    <a:pt x="10673" y="5619"/>
                  </a:lnTo>
                  <a:lnTo>
                    <a:pt x="10744" y="5595"/>
                  </a:lnTo>
                  <a:lnTo>
                    <a:pt x="10816" y="5568"/>
                  </a:lnTo>
                  <a:lnTo>
                    <a:pt x="10886" y="5542"/>
                  </a:lnTo>
                  <a:lnTo>
                    <a:pt x="10957" y="5515"/>
                  </a:lnTo>
                  <a:lnTo>
                    <a:pt x="11026" y="5488"/>
                  </a:lnTo>
                  <a:lnTo>
                    <a:pt x="11095" y="5459"/>
                  </a:lnTo>
                  <a:lnTo>
                    <a:pt x="11165" y="5429"/>
                  </a:lnTo>
                  <a:lnTo>
                    <a:pt x="11234" y="5398"/>
                  </a:lnTo>
                  <a:lnTo>
                    <a:pt x="11303" y="5367"/>
                  </a:lnTo>
                  <a:lnTo>
                    <a:pt x="11371" y="5335"/>
                  </a:lnTo>
                  <a:lnTo>
                    <a:pt x="11439" y="5302"/>
                  </a:lnTo>
                  <a:lnTo>
                    <a:pt x="11507" y="5268"/>
                  </a:lnTo>
                  <a:lnTo>
                    <a:pt x="11574" y="5232"/>
                  </a:lnTo>
                  <a:lnTo>
                    <a:pt x="11641" y="5196"/>
                  </a:lnTo>
                  <a:lnTo>
                    <a:pt x="11708" y="5159"/>
                  </a:lnTo>
                  <a:lnTo>
                    <a:pt x="11774" y="5121"/>
                  </a:lnTo>
                  <a:lnTo>
                    <a:pt x="11840" y="5083"/>
                  </a:lnTo>
                  <a:lnTo>
                    <a:pt x="11905" y="5042"/>
                  </a:lnTo>
                  <a:lnTo>
                    <a:pt x="11970" y="5002"/>
                  </a:lnTo>
                  <a:lnTo>
                    <a:pt x="12035" y="4960"/>
                  </a:lnTo>
                  <a:lnTo>
                    <a:pt x="12099" y="4918"/>
                  </a:lnTo>
                  <a:lnTo>
                    <a:pt x="12163" y="4873"/>
                  </a:lnTo>
                  <a:lnTo>
                    <a:pt x="12227" y="4829"/>
                  </a:lnTo>
                  <a:lnTo>
                    <a:pt x="12290" y="4783"/>
                  </a:lnTo>
                  <a:lnTo>
                    <a:pt x="12354" y="4736"/>
                  </a:lnTo>
                  <a:lnTo>
                    <a:pt x="12416" y="4688"/>
                  </a:lnTo>
                  <a:lnTo>
                    <a:pt x="12478" y="4640"/>
                  </a:lnTo>
                  <a:lnTo>
                    <a:pt x="12540" y="4590"/>
                  </a:lnTo>
                  <a:lnTo>
                    <a:pt x="12601" y="4539"/>
                  </a:lnTo>
                  <a:lnTo>
                    <a:pt x="12601" y="4539"/>
                  </a:lnTo>
                  <a:lnTo>
                    <a:pt x="12664" y="4485"/>
                  </a:lnTo>
                  <a:lnTo>
                    <a:pt x="12726" y="4431"/>
                  </a:lnTo>
                  <a:lnTo>
                    <a:pt x="12787" y="4375"/>
                  </a:lnTo>
                  <a:lnTo>
                    <a:pt x="12847" y="4319"/>
                  </a:lnTo>
                  <a:lnTo>
                    <a:pt x="12907" y="4263"/>
                  </a:lnTo>
                  <a:lnTo>
                    <a:pt x="12965" y="4206"/>
                  </a:lnTo>
                  <a:lnTo>
                    <a:pt x="13023" y="4149"/>
                  </a:lnTo>
                  <a:lnTo>
                    <a:pt x="13080" y="4091"/>
                  </a:lnTo>
                  <a:lnTo>
                    <a:pt x="13135" y="4032"/>
                  </a:lnTo>
                  <a:lnTo>
                    <a:pt x="13189" y="3973"/>
                  </a:lnTo>
                  <a:lnTo>
                    <a:pt x="13243" y="3914"/>
                  </a:lnTo>
                  <a:lnTo>
                    <a:pt x="13295" y="3853"/>
                  </a:lnTo>
                  <a:lnTo>
                    <a:pt x="13347" y="3793"/>
                  </a:lnTo>
                  <a:lnTo>
                    <a:pt x="13397" y="3732"/>
                  </a:lnTo>
                  <a:lnTo>
                    <a:pt x="13447" y="3670"/>
                  </a:lnTo>
                  <a:lnTo>
                    <a:pt x="13496" y="3609"/>
                  </a:lnTo>
                  <a:lnTo>
                    <a:pt x="13543" y="3546"/>
                  </a:lnTo>
                  <a:lnTo>
                    <a:pt x="13590" y="3484"/>
                  </a:lnTo>
                  <a:lnTo>
                    <a:pt x="13635" y="3421"/>
                  </a:lnTo>
                  <a:lnTo>
                    <a:pt x="13680" y="3357"/>
                  </a:lnTo>
                  <a:lnTo>
                    <a:pt x="13723" y="3293"/>
                  </a:lnTo>
                  <a:lnTo>
                    <a:pt x="13766" y="3229"/>
                  </a:lnTo>
                  <a:lnTo>
                    <a:pt x="13807" y="3164"/>
                  </a:lnTo>
                  <a:lnTo>
                    <a:pt x="13847" y="3100"/>
                  </a:lnTo>
                  <a:lnTo>
                    <a:pt x="13886" y="3034"/>
                  </a:lnTo>
                  <a:lnTo>
                    <a:pt x="13925" y="2969"/>
                  </a:lnTo>
                  <a:lnTo>
                    <a:pt x="13963" y="2903"/>
                  </a:lnTo>
                  <a:lnTo>
                    <a:pt x="13999" y="2837"/>
                  </a:lnTo>
                  <a:lnTo>
                    <a:pt x="14034" y="2771"/>
                  </a:lnTo>
                  <a:lnTo>
                    <a:pt x="14067" y="2704"/>
                  </a:lnTo>
                  <a:lnTo>
                    <a:pt x="14100" y="2637"/>
                  </a:lnTo>
                  <a:lnTo>
                    <a:pt x="14133" y="2571"/>
                  </a:lnTo>
                  <a:lnTo>
                    <a:pt x="14164" y="2503"/>
                  </a:lnTo>
                  <a:lnTo>
                    <a:pt x="14193" y="2436"/>
                  </a:lnTo>
                  <a:lnTo>
                    <a:pt x="14222" y="2367"/>
                  </a:lnTo>
                  <a:lnTo>
                    <a:pt x="14250" y="2300"/>
                  </a:lnTo>
                  <a:lnTo>
                    <a:pt x="14276" y="2232"/>
                  </a:lnTo>
                  <a:lnTo>
                    <a:pt x="14302" y="2164"/>
                  </a:lnTo>
                  <a:lnTo>
                    <a:pt x="14326" y="2096"/>
                  </a:lnTo>
                  <a:lnTo>
                    <a:pt x="14350" y="2027"/>
                  </a:lnTo>
                  <a:lnTo>
                    <a:pt x="14372" y="1959"/>
                  </a:lnTo>
                  <a:lnTo>
                    <a:pt x="14393" y="1891"/>
                  </a:lnTo>
                  <a:lnTo>
                    <a:pt x="14412" y="1822"/>
                  </a:lnTo>
                  <a:lnTo>
                    <a:pt x="14431" y="1753"/>
                  </a:lnTo>
                  <a:lnTo>
                    <a:pt x="14449" y="1684"/>
                  </a:lnTo>
                  <a:lnTo>
                    <a:pt x="14466" y="1615"/>
                  </a:lnTo>
                  <a:lnTo>
                    <a:pt x="14482" y="1547"/>
                  </a:lnTo>
                  <a:lnTo>
                    <a:pt x="14496" y="1478"/>
                  </a:lnTo>
                  <a:lnTo>
                    <a:pt x="14509" y="1409"/>
                  </a:lnTo>
                  <a:lnTo>
                    <a:pt x="14521" y="1340"/>
                  </a:lnTo>
                  <a:lnTo>
                    <a:pt x="14532" y="1271"/>
                  </a:lnTo>
                  <a:lnTo>
                    <a:pt x="14542" y="1203"/>
                  </a:lnTo>
                  <a:lnTo>
                    <a:pt x="14550" y="1134"/>
                  </a:lnTo>
                  <a:lnTo>
                    <a:pt x="14558" y="1066"/>
                  </a:lnTo>
                  <a:lnTo>
                    <a:pt x="14564" y="996"/>
                  </a:lnTo>
                  <a:lnTo>
                    <a:pt x="14569" y="928"/>
                  </a:lnTo>
                  <a:lnTo>
                    <a:pt x="14573" y="860"/>
                  </a:lnTo>
                  <a:lnTo>
                    <a:pt x="14576" y="792"/>
                  </a:lnTo>
                  <a:lnTo>
                    <a:pt x="14577" y="724"/>
                  </a:lnTo>
                  <a:lnTo>
                    <a:pt x="14578" y="655"/>
                  </a:lnTo>
                  <a:lnTo>
                    <a:pt x="14577" y="588"/>
                  </a:lnTo>
                  <a:lnTo>
                    <a:pt x="14575" y="521"/>
                  </a:lnTo>
                  <a:lnTo>
                    <a:pt x="14572" y="453"/>
                  </a:lnTo>
                  <a:lnTo>
                    <a:pt x="14568" y="386"/>
                  </a:lnTo>
                  <a:lnTo>
                    <a:pt x="14832" y="5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0" name="Freeform 12"/>
            <p:cNvSpPr>
              <a:spLocks/>
            </p:cNvSpPr>
            <p:nvPr/>
          </p:nvSpPr>
          <p:spPr bwMode="auto">
            <a:xfrm>
              <a:off x="5080295" y="1254804"/>
              <a:ext cx="2115465" cy="1329797"/>
            </a:xfrm>
            <a:custGeom>
              <a:avLst/>
              <a:gdLst>
                <a:gd name="T0" fmla="*/ 10920 w 11158"/>
                <a:gd name="T1" fmla="*/ 367 h 7009"/>
                <a:gd name="T2" fmla="*/ 10734 w 11158"/>
                <a:gd name="T3" fmla="*/ 1089 h 7009"/>
                <a:gd name="T4" fmla="*/ 10513 w 11158"/>
                <a:gd name="T5" fmla="*/ 1768 h 7009"/>
                <a:gd name="T6" fmla="*/ 10258 w 11158"/>
                <a:gd name="T7" fmla="*/ 2403 h 7009"/>
                <a:gd name="T8" fmla="*/ 9967 w 11158"/>
                <a:gd name="T9" fmla="*/ 2998 h 7009"/>
                <a:gd name="T10" fmla="*/ 9642 w 11158"/>
                <a:gd name="T11" fmla="*/ 3549 h 7009"/>
                <a:gd name="T12" fmla="*/ 9283 w 11158"/>
                <a:gd name="T13" fmla="*/ 4057 h 7009"/>
                <a:gd name="T14" fmla="*/ 8891 w 11158"/>
                <a:gd name="T15" fmla="*/ 4523 h 7009"/>
                <a:gd name="T16" fmla="*/ 8463 w 11158"/>
                <a:gd name="T17" fmla="*/ 4945 h 7009"/>
                <a:gd name="T18" fmla="*/ 8003 w 11158"/>
                <a:gd name="T19" fmla="*/ 5325 h 7009"/>
                <a:gd name="T20" fmla="*/ 7508 w 11158"/>
                <a:gd name="T21" fmla="*/ 5661 h 7009"/>
                <a:gd name="T22" fmla="*/ 6980 w 11158"/>
                <a:gd name="T23" fmla="*/ 5952 h 7009"/>
                <a:gd name="T24" fmla="*/ 6418 w 11158"/>
                <a:gd name="T25" fmla="*/ 6201 h 7009"/>
                <a:gd name="T26" fmla="*/ 5944 w 11158"/>
                <a:gd name="T27" fmla="*/ 6368 h 7009"/>
                <a:gd name="T28" fmla="*/ 5496 w 11158"/>
                <a:gd name="T29" fmla="*/ 6499 h 7009"/>
                <a:gd name="T30" fmla="*/ 5042 w 11158"/>
                <a:gd name="T31" fmla="*/ 6610 h 7009"/>
                <a:gd name="T32" fmla="*/ 4585 w 11158"/>
                <a:gd name="T33" fmla="*/ 6703 h 7009"/>
                <a:gd name="T34" fmla="*/ 4125 w 11158"/>
                <a:gd name="T35" fmla="*/ 6778 h 7009"/>
                <a:gd name="T36" fmla="*/ 3383 w 11158"/>
                <a:gd name="T37" fmla="*/ 6867 h 7009"/>
                <a:gd name="T38" fmla="*/ 2447 w 11158"/>
                <a:gd name="T39" fmla="*/ 6931 h 7009"/>
                <a:gd name="T40" fmla="*/ 1507 w 11158"/>
                <a:gd name="T41" fmla="*/ 6952 h 7009"/>
                <a:gd name="T42" fmla="*/ 564 w 11158"/>
                <a:gd name="T43" fmla="*/ 6943 h 7009"/>
                <a:gd name="T44" fmla="*/ 0 w 11158"/>
                <a:gd name="T45" fmla="*/ 6983 h 7009"/>
                <a:gd name="T46" fmla="*/ 944 w 11158"/>
                <a:gd name="T47" fmla="*/ 7006 h 7009"/>
                <a:gd name="T48" fmla="*/ 1888 w 11158"/>
                <a:gd name="T49" fmla="*/ 7004 h 7009"/>
                <a:gd name="T50" fmla="*/ 2829 w 11158"/>
                <a:gd name="T51" fmla="*/ 6966 h 7009"/>
                <a:gd name="T52" fmla="*/ 3765 w 11158"/>
                <a:gd name="T53" fmla="*/ 6882 h 7009"/>
                <a:gd name="T54" fmla="*/ 4229 w 11158"/>
                <a:gd name="T55" fmla="*/ 6818 h 7009"/>
                <a:gd name="T56" fmla="*/ 4690 w 11158"/>
                <a:gd name="T57" fmla="*/ 6739 h 7009"/>
                <a:gd name="T58" fmla="*/ 5149 w 11158"/>
                <a:gd name="T59" fmla="*/ 6642 h 7009"/>
                <a:gd name="T60" fmla="*/ 5603 w 11158"/>
                <a:gd name="T61" fmla="*/ 6528 h 7009"/>
                <a:gd name="T62" fmla="*/ 5963 w 11158"/>
                <a:gd name="T63" fmla="*/ 6421 h 7009"/>
                <a:gd name="T64" fmla="*/ 6309 w 11158"/>
                <a:gd name="T65" fmla="*/ 6302 h 7009"/>
                <a:gd name="T66" fmla="*/ 6645 w 11158"/>
                <a:gd name="T67" fmla="*/ 6169 h 7009"/>
                <a:gd name="T68" fmla="*/ 6969 w 11158"/>
                <a:gd name="T69" fmla="*/ 6021 h 7009"/>
                <a:gd name="T70" fmla="*/ 7283 w 11158"/>
                <a:gd name="T71" fmla="*/ 5859 h 7009"/>
                <a:gd name="T72" fmla="*/ 7584 w 11158"/>
                <a:gd name="T73" fmla="*/ 5682 h 7009"/>
                <a:gd name="T74" fmla="*/ 7875 w 11158"/>
                <a:gd name="T75" fmla="*/ 5491 h 7009"/>
                <a:gd name="T76" fmla="*/ 8155 w 11158"/>
                <a:gd name="T77" fmla="*/ 5284 h 7009"/>
                <a:gd name="T78" fmla="*/ 8422 w 11158"/>
                <a:gd name="T79" fmla="*/ 5065 h 7009"/>
                <a:gd name="T80" fmla="*/ 8679 w 11158"/>
                <a:gd name="T81" fmla="*/ 4831 h 7009"/>
                <a:gd name="T82" fmla="*/ 8923 w 11158"/>
                <a:gd name="T83" fmla="*/ 4582 h 7009"/>
                <a:gd name="T84" fmla="*/ 9156 w 11158"/>
                <a:gd name="T85" fmla="*/ 4321 h 7009"/>
                <a:gd name="T86" fmla="*/ 9377 w 11158"/>
                <a:gd name="T87" fmla="*/ 4044 h 7009"/>
                <a:gd name="T88" fmla="*/ 9545 w 11158"/>
                <a:gd name="T89" fmla="*/ 3813 h 7009"/>
                <a:gd name="T90" fmla="*/ 9837 w 11158"/>
                <a:gd name="T91" fmla="*/ 3361 h 7009"/>
                <a:gd name="T92" fmla="*/ 10103 w 11158"/>
                <a:gd name="T93" fmla="*/ 2881 h 7009"/>
                <a:gd name="T94" fmla="*/ 10343 w 11158"/>
                <a:gd name="T95" fmla="*/ 2370 h 7009"/>
                <a:gd name="T96" fmla="*/ 10558 w 11158"/>
                <a:gd name="T97" fmla="*/ 1828 h 7009"/>
                <a:gd name="T98" fmla="*/ 10749 w 11158"/>
                <a:gd name="T99" fmla="*/ 1253 h 7009"/>
                <a:gd name="T100" fmla="*/ 10916 w 11158"/>
                <a:gd name="T101" fmla="*/ 645 h 7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158" h="7009">
                  <a:moveTo>
                    <a:pt x="11158" y="648"/>
                  </a:moveTo>
                  <a:lnTo>
                    <a:pt x="11045" y="0"/>
                  </a:lnTo>
                  <a:lnTo>
                    <a:pt x="10622" y="503"/>
                  </a:lnTo>
                  <a:lnTo>
                    <a:pt x="10920" y="367"/>
                  </a:lnTo>
                  <a:lnTo>
                    <a:pt x="10920" y="367"/>
                  </a:lnTo>
                  <a:lnTo>
                    <a:pt x="10885" y="515"/>
                  </a:lnTo>
                  <a:lnTo>
                    <a:pt x="10850" y="661"/>
                  </a:lnTo>
                  <a:lnTo>
                    <a:pt x="10813" y="805"/>
                  </a:lnTo>
                  <a:lnTo>
                    <a:pt x="10774" y="948"/>
                  </a:lnTo>
                  <a:lnTo>
                    <a:pt x="10734" y="1089"/>
                  </a:lnTo>
                  <a:lnTo>
                    <a:pt x="10692" y="1227"/>
                  </a:lnTo>
                  <a:lnTo>
                    <a:pt x="10650" y="1365"/>
                  </a:lnTo>
                  <a:lnTo>
                    <a:pt x="10606" y="1501"/>
                  </a:lnTo>
                  <a:lnTo>
                    <a:pt x="10559" y="1635"/>
                  </a:lnTo>
                  <a:lnTo>
                    <a:pt x="10513" y="1768"/>
                  </a:lnTo>
                  <a:lnTo>
                    <a:pt x="10465" y="1897"/>
                  </a:lnTo>
                  <a:lnTo>
                    <a:pt x="10415" y="2027"/>
                  </a:lnTo>
                  <a:lnTo>
                    <a:pt x="10363" y="2154"/>
                  </a:lnTo>
                  <a:lnTo>
                    <a:pt x="10311" y="2280"/>
                  </a:lnTo>
                  <a:lnTo>
                    <a:pt x="10258" y="2403"/>
                  </a:lnTo>
                  <a:lnTo>
                    <a:pt x="10202" y="2526"/>
                  </a:lnTo>
                  <a:lnTo>
                    <a:pt x="10145" y="2646"/>
                  </a:lnTo>
                  <a:lnTo>
                    <a:pt x="10088" y="2765"/>
                  </a:lnTo>
                  <a:lnTo>
                    <a:pt x="10027" y="2882"/>
                  </a:lnTo>
                  <a:lnTo>
                    <a:pt x="9967" y="2998"/>
                  </a:lnTo>
                  <a:lnTo>
                    <a:pt x="9905" y="3111"/>
                  </a:lnTo>
                  <a:lnTo>
                    <a:pt x="9841" y="3223"/>
                  </a:lnTo>
                  <a:lnTo>
                    <a:pt x="9776" y="3334"/>
                  </a:lnTo>
                  <a:lnTo>
                    <a:pt x="9711" y="3442"/>
                  </a:lnTo>
                  <a:lnTo>
                    <a:pt x="9642" y="3549"/>
                  </a:lnTo>
                  <a:lnTo>
                    <a:pt x="9574" y="3654"/>
                  </a:lnTo>
                  <a:lnTo>
                    <a:pt x="9503" y="3757"/>
                  </a:lnTo>
                  <a:lnTo>
                    <a:pt x="9431" y="3859"/>
                  </a:lnTo>
                  <a:lnTo>
                    <a:pt x="9359" y="3960"/>
                  </a:lnTo>
                  <a:lnTo>
                    <a:pt x="9283" y="4057"/>
                  </a:lnTo>
                  <a:lnTo>
                    <a:pt x="9208" y="4154"/>
                  </a:lnTo>
                  <a:lnTo>
                    <a:pt x="9130" y="4249"/>
                  </a:lnTo>
                  <a:lnTo>
                    <a:pt x="9052" y="4342"/>
                  </a:lnTo>
                  <a:lnTo>
                    <a:pt x="8972" y="4433"/>
                  </a:lnTo>
                  <a:lnTo>
                    <a:pt x="8891" y="4523"/>
                  </a:lnTo>
                  <a:lnTo>
                    <a:pt x="8807" y="4611"/>
                  </a:lnTo>
                  <a:lnTo>
                    <a:pt x="8724" y="4697"/>
                  </a:lnTo>
                  <a:lnTo>
                    <a:pt x="8638" y="4781"/>
                  </a:lnTo>
                  <a:lnTo>
                    <a:pt x="8552" y="4865"/>
                  </a:lnTo>
                  <a:lnTo>
                    <a:pt x="8463" y="4945"/>
                  </a:lnTo>
                  <a:lnTo>
                    <a:pt x="8374" y="5025"/>
                  </a:lnTo>
                  <a:lnTo>
                    <a:pt x="8283" y="5102"/>
                  </a:lnTo>
                  <a:lnTo>
                    <a:pt x="8191" y="5178"/>
                  </a:lnTo>
                  <a:lnTo>
                    <a:pt x="8097" y="5252"/>
                  </a:lnTo>
                  <a:lnTo>
                    <a:pt x="8003" y="5325"/>
                  </a:lnTo>
                  <a:lnTo>
                    <a:pt x="7906" y="5395"/>
                  </a:lnTo>
                  <a:lnTo>
                    <a:pt x="7809" y="5464"/>
                  </a:lnTo>
                  <a:lnTo>
                    <a:pt x="7710" y="5532"/>
                  </a:lnTo>
                  <a:lnTo>
                    <a:pt x="7610" y="5597"/>
                  </a:lnTo>
                  <a:lnTo>
                    <a:pt x="7508" y="5661"/>
                  </a:lnTo>
                  <a:lnTo>
                    <a:pt x="7404" y="5722"/>
                  </a:lnTo>
                  <a:lnTo>
                    <a:pt x="7301" y="5782"/>
                  </a:lnTo>
                  <a:lnTo>
                    <a:pt x="7195" y="5841"/>
                  </a:lnTo>
                  <a:lnTo>
                    <a:pt x="7088" y="5898"/>
                  </a:lnTo>
                  <a:lnTo>
                    <a:pt x="6980" y="5952"/>
                  </a:lnTo>
                  <a:lnTo>
                    <a:pt x="6869" y="6006"/>
                  </a:lnTo>
                  <a:lnTo>
                    <a:pt x="6759" y="6057"/>
                  </a:lnTo>
                  <a:lnTo>
                    <a:pt x="6646" y="6107"/>
                  </a:lnTo>
                  <a:lnTo>
                    <a:pt x="6532" y="6155"/>
                  </a:lnTo>
                  <a:lnTo>
                    <a:pt x="6418" y="6201"/>
                  </a:lnTo>
                  <a:lnTo>
                    <a:pt x="6301" y="6245"/>
                  </a:lnTo>
                  <a:lnTo>
                    <a:pt x="6183" y="6288"/>
                  </a:lnTo>
                  <a:lnTo>
                    <a:pt x="6065" y="6330"/>
                  </a:lnTo>
                  <a:lnTo>
                    <a:pt x="5944" y="6368"/>
                  </a:lnTo>
                  <a:lnTo>
                    <a:pt x="5944" y="6368"/>
                  </a:lnTo>
                  <a:lnTo>
                    <a:pt x="5855" y="6396"/>
                  </a:lnTo>
                  <a:lnTo>
                    <a:pt x="5765" y="6423"/>
                  </a:lnTo>
                  <a:lnTo>
                    <a:pt x="5676" y="6449"/>
                  </a:lnTo>
                  <a:lnTo>
                    <a:pt x="5585" y="6474"/>
                  </a:lnTo>
                  <a:lnTo>
                    <a:pt x="5496" y="6499"/>
                  </a:lnTo>
                  <a:lnTo>
                    <a:pt x="5405" y="6523"/>
                  </a:lnTo>
                  <a:lnTo>
                    <a:pt x="5315" y="6546"/>
                  </a:lnTo>
                  <a:lnTo>
                    <a:pt x="5224" y="6568"/>
                  </a:lnTo>
                  <a:lnTo>
                    <a:pt x="5132" y="6589"/>
                  </a:lnTo>
                  <a:lnTo>
                    <a:pt x="5042" y="6610"/>
                  </a:lnTo>
                  <a:lnTo>
                    <a:pt x="4950" y="6630"/>
                  </a:lnTo>
                  <a:lnTo>
                    <a:pt x="4860" y="6649"/>
                  </a:lnTo>
                  <a:lnTo>
                    <a:pt x="4768" y="6668"/>
                  </a:lnTo>
                  <a:lnTo>
                    <a:pt x="4677" y="6686"/>
                  </a:lnTo>
                  <a:lnTo>
                    <a:pt x="4585" y="6703"/>
                  </a:lnTo>
                  <a:lnTo>
                    <a:pt x="4493" y="6719"/>
                  </a:lnTo>
                  <a:lnTo>
                    <a:pt x="4401" y="6735"/>
                  </a:lnTo>
                  <a:lnTo>
                    <a:pt x="4309" y="6750"/>
                  </a:lnTo>
                  <a:lnTo>
                    <a:pt x="4217" y="6764"/>
                  </a:lnTo>
                  <a:lnTo>
                    <a:pt x="4125" y="6778"/>
                  </a:lnTo>
                  <a:lnTo>
                    <a:pt x="4032" y="6791"/>
                  </a:lnTo>
                  <a:lnTo>
                    <a:pt x="3940" y="6804"/>
                  </a:lnTo>
                  <a:lnTo>
                    <a:pt x="3755" y="6827"/>
                  </a:lnTo>
                  <a:lnTo>
                    <a:pt x="3569" y="6849"/>
                  </a:lnTo>
                  <a:lnTo>
                    <a:pt x="3383" y="6867"/>
                  </a:lnTo>
                  <a:lnTo>
                    <a:pt x="3196" y="6884"/>
                  </a:lnTo>
                  <a:lnTo>
                    <a:pt x="3009" y="6899"/>
                  </a:lnTo>
                  <a:lnTo>
                    <a:pt x="2822" y="6911"/>
                  </a:lnTo>
                  <a:lnTo>
                    <a:pt x="2634" y="6922"/>
                  </a:lnTo>
                  <a:lnTo>
                    <a:pt x="2447" y="6931"/>
                  </a:lnTo>
                  <a:lnTo>
                    <a:pt x="2259" y="6938"/>
                  </a:lnTo>
                  <a:lnTo>
                    <a:pt x="2071" y="6944"/>
                  </a:lnTo>
                  <a:lnTo>
                    <a:pt x="1883" y="6948"/>
                  </a:lnTo>
                  <a:lnTo>
                    <a:pt x="1695" y="6951"/>
                  </a:lnTo>
                  <a:lnTo>
                    <a:pt x="1507" y="6952"/>
                  </a:lnTo>
                  <a:lnTo>
                    <a:pt x="1318" y="6953"/>
                  </a:lnTo>
                  <a:lnTo>
                    <a:pt x="1130" y="6952"/>
                  </a:lnTo>
                  <a:lnTo>
                    <a:pt x="942" y="6950"/>
                  </a:lnTo>
                  <a:lnTo>
                    <a:pt x="753" y="6947"/>
                  </a:lnTo>
                  <a:lnTo>
                    <a:pt x="564" y="6943"/>
                  </a:lnTo>
                  <a:lnTo>
                    <a:pt x="376" y="6939"/>
                  </a:lnTo>
                  <a:lnTo>
                    <a:pt x="188" y="6934"/>
                  </a:lnTo>
                  <a:lnTo>
                    <a:pt x="0" y="6928"/>
                  </a:lnTo>
                  <a:lnTo>
                    <a:pt x="0" y="6983"/>
                  </a:lnTo>
                  <a:lnTo>
                    <a:pt x="0" y="6983"/>
                  </a:lnTo>
                  <a:lnTo>
                    <a:pt x="188" y="6989"/>
                  </a:lnTo>
                  <a:lnTo>
                    <a:pt x="377" y="6994"/>
                  </a:lnTo>
                  <a:lnTo>
                    <a:pt x="565" y="6999"/>
                  </a:lnTo>
                  <a:lnTo>
                    <a:pt x="755" y="7003"/>
                  </a:lnTo>
                  <a:lnTo>
                    <a:pt x="944" y="7006"/>
                  </a:lnTo>
                  <a:lnTo>
                    <a:pt x="1133" y="7008"/>
                  </a:lnTo>
                  <a:lnTo>
                    <a:pt x="1322" y="7009"/>
                  </a:lnTo>
                  <a:lnTo>
                    <a:pt x="1510" y="7009"/>
                  </a:lnTo>
                  <a:lnTo>
                    <a:pt x="1699" y="7007"/>
                  </a:lnTo>
                  <a:lnTo>
                    <a:pt x="1888" y="7004"/>
                  </a:lnTo>
                  <a:lnTo>
                    <a:pt x="2076" y="7000"/>
                  </a:lnTo>
                  <a:lnTo>
                    <a:pt x="2265" y="6993"/>
                  </a:lnTo>
                  <a:lnTo>
                    <a:pt x="2453" y="6986"/>
                  </a:lnTo>
                  <a:lnTo>
                    <a:pt x="2641" y="6977"/>
                  </a:lnTo>
                  <a:lnTo>
                    <a:pt x="2829" y="6966"/>
                  </a:lnTo>
                  <a:lnTo>
                    <a:pt x="3017" y="6953"/>
                  </a:lnTo>
                  <a:lnTo>
                    <a:pt x="3205" y="6939"/>
                  </a:lnTo>
                  <a:lnTo>
                    <a:pt x="3392" y="6922"/>
                  </a:lnTo>
                  <a:lnTo>
                    <a:pt x="3579" y="6903"/>
                  </a:lnTo>
                  <a:lnTo>
                    <a:pt x="3765" y="6882"/>
                  </a:lnTo>
                  <a:lnTo>
                    <a:pt x="3858" y="6871"/>
                  </a:lnTo>
                  <a:lnTo>
                    <a:pt x="3951" y="6859"/>
                  </a:lnTo>
                  <a:lnTo>
                    <a:pt x="4043" y="6846"/>
                  </a:lnTo>
                  <a:lnTo>
                    <a:pt x="4137" y="6833"/>
                  </a:lnTo>
                  <a:lnTo>
                    <a:pt x="4229" y="6818"/>
                  </a:lnTo>
                  <a:lnTo>
                    <a:pt x="4322" y="6804"/>
                  </a:lnTo>
                  <a:lnTo>
                    <a:pt x="4414" y="6789"/>
                  </a:lnTo>
                  <a:lnTo>
                    <a:pt x="4506" y="6773"/>
                  </a:lnTo>
                  <a:lnTo>
                    <a:pt x="4598" y="6757"/>
                  </a:lnTo>
                  <a:lnTo>
                    <a:pt x="4690" y="6739"/>
                  </a:lnTo>
                  <a:lnTo>
                    <a:pt x="4782" y="6722"/>
                  </a:lnTo>
                  <a:lnTo>
                    <a:pt x="4874" y="6703"/>
                  </a:lnTo>
                  <a:lnTo>
                    <a:pt x="4966" y="6684"/>
                  </a:lnTo>
                  <a:lnTo>
                    <a:pt x="5057" y="6664"/>
                  </a:lnTo>
                  <a:lnTo>
                    <a:pt x="5149" y="6642"/>
                  </a:lnTo>
                  <a:lnTo>
                    <a:pt x="5239" y="6621"/>
                  </a:lnTo>
                  <a:lnTo>
                    <a:pt x="5331" y="6599"/>
                  </a:lnTo>
                  <a:lnTo>
                    <a:pt x="5421" y="6576"/>
                  </a:lnTo>
                  <a:lnTo>
                    <a:pt x="5513" y="6552"/>
                  </a:lnTo>
                  <a:lnTo>
                    <a:pt x="5603" y="6528"/>
                  </a:lnTo>
                  <a:lnTo>
                    <a:pt x="5693" y="6502"/>
                  </a:lnTo>
                  <a:lnTo>
                    <a:pt x="5783" y="6475"/>
                  </a:lnTo>
                  <a:lnTo>
                    <a:pt x="5874" y="6448"/>
                  </a:lnTo>
                  <a:lnTo>
                    <a:pt x="5963" y="6421"/>
                  </a:lnTo>
                  <a:lnTo>
                    <a:pt x="5963" y="6421"/>
                  </a:lnTo>
                  <a:lnTo>
                    <a:pt x="6034" y="6398"/>
                  </a:lnTo>
                  <a:lnTo>
                    <a:pt x="6103" y="6375"/>
                  </a:lnTo>
                  <a:lnTo>
                    <a:pt x="6172" y="6352"/>
                  </a:lnTo>
                  <a:lnTo>
                    <a:pt x="6241" y="6328"/>
                  </a:lnTo>
                  <a:lnTo>
                    <a:pt x="6309" y="6302"/>
                  </a:lnTo>
                  <a:lnTo>
                    <a:pt x="6378" y="6276"/>
                  </a:lnTo>
                  <a:lnTo>
                    <a:pt x="6445" y="6251"/>
                  </a:lnTo>
                  <a:lnTo>
                    <a:pt x="6512" y="6224"/>
                  </a:lnTo>
                  <a:lnTo>
                    <a:pt x="6579" y="6197"/>
                  </a:lnTo>
                  <a:lnTo>
                    <a:pt x="6645" y="6169"/>
                  </a:lnTo>
                  <a:lnTo>
                    <a:pt x="6710" y="6140"/>
                  </a:lnTo>
                  <a:lnTo>
                    <a:pt x="6776" y="6111"/>
                  </a:lnTo>
                  <a:lnTo>
                    <a:pt x="6840" y="6082"/>
                  </a:lnTo>
                  <a:lnTo>
                    <a:pt x="6906" y="6052"/>
                  </a:lnTo>
                  <a:lnTo>
                    <a:pt x="6969" y="6021"/>
                  </a:lnTo>
                  <a:lnTo>
                    <a:pt x="7032" y="5990"/>
                  </a:lnTo>
                  <a:lnTo>
                    <a:pt x="7096" y="5958"/>
                  </a:lnTo>
                  <a:lnTo>
                    <a:pt x="7158" y="5925"/>
                  </a:lnTo>
                  <a:lnTo>
                    <a:pt x="7220" y="5892"/>
                  </a:lnTo>
                  <a:lnTo>
                    <a:pt x="7283" y="5859"/>
                  </a:lnTo>
                  <a:lnTo>
                    <a:pt x="7344" y="5825"/>
                  </a:lnTo>
                  <a:lnTo>
                    <a:pt x="7404" y="5789"/>
                  </a:lnTo>
                  <a:lnTo>
                    <a:pt x="7465" y="5754"/>
                  </a:lnTo>
                  <a:lnTo>
                    <a:pt x="7525" y="5718"/>
                  </a:lnTo>
                  <a:lnTo>
                    <a:pt x="7584" y="5682"/>
                  </a:lnTo>
                  <a:lnTo>
                    <a:pt x="7644" y="5644"/>
                  </a:lnTo>
                  <a:lnTo>
                    <a:pt x="7702" y="5607"/>
                  </a:lnTo>
                  <a:lnTo>
                    <a:pt x="7760" y="5569"/>
                  </a:lnTo>
                  <a:lnTo>
                    <a:pt x="7818" y="5530"/>
                  </a:lnTo>
                  <a:lnTo>
                    <a:pt x="7875" y="5491"/>
                  </a:lnTo>
                  <a:lnTo>
                    <a:pt x="7932" y="5450"/>
                  </a:lnTo>
                  <a:lnTo>
                    <a:pt x="7989" y="5410"/>
                  </a:lnTo>
                  <a:lnTo>
                    <a:pt x="8044" y="5369"/>
                  </a:lnTo>
                  <a:lnTo>
                    <a:pt x="8099" y="5327"/>
                  </a:lnTo>
                  <a:lnTo>
                    <a:pt x="8155" y="5284"/>
                  </a:lnTo>
                  <a:lnTo>
                    <a:pt x="8209" y="5242"/>
                  </a:lnTo>
                  <a:lnTo>
                    <a:pt x="8263" y="5199"/>
                  </a:lnTo>
                  <a:lnTo>
                    <a:pt x="8317" y="5155"/>
                  </a:lnTo>
                  <a:lnTo>
                    <a:pt x="8370" y="5110"/>
                  </a:lnTo>
                  <a:lnTo>
                    <a:pt x="8422" y="5065"/>
                  </a:lnTo>
                  <a:lnTo>
                    <a:pt x="8475" y="5019"/>
                  </a:lnTo>
                  <a:lnTo>
                    <a:pt x="8526" y="4973"/>
                  </a:lnTo>
                  <a:lnTo>
                    <a:pt x="8577" y="4926"/>
                  </a:lnTo>
                  <a:lnTo>
                    <a:pt x="8628" y="4879"/>
                  </a:lnTo>
                  <a:lnTo>
                    <a:pt x="8679" y="4831"/>
                  </a:lnTo>
                  <a:lnTo>
                    <a:pt x="8729" y="4782"/>
                  </a:lnTo>
                  <a:lnTo>
                    <a:pt x="8778" y="4733"/>
                  </a:lnTo>
                  <a:lnTo>
                    <a:pt x="8827" y="4684"/>
                  </a:lnTo>
                  <a:lnTo>
                    <a:pt x="8875" y="4634"/>
                  </a:lnTo>
                  <a:lnTo>
                    <a:pt x="8923" y="4582"/>
                  </a:lnTo>
                  <a:lnTo>
                    <a:pt x="8970" y="4531"/>
                  </a:lnTo>
                  <a:lnTo>
                    <a:pt x="9018" y="4480"/>
                  </a:lnTo>
                  <a:lnTo>
                    <a:pt x="9064" y="4427"/>
                  </a:lnTo>
                  <a:lnTo>
                    <a:pt x="9110" y="4374"/>
                  </a:lnTo>
                  <a:lnTo>
                    <a:pt x="9156" y="4321"/>
                  </a:lnTo>
                  <a:lnTo>
                    <a:pt x="9201" y="4266"/>
                  </a:lnTo>
                  <a:lnTo>
                    <a:pt x="9246" y="4211"/>
                  </a:lnTo>
                  <a:lnTo>
                    <a:pt x="9290" y="4156"/>
                  </a:lnTo>
                  <a:lnTo>
                    <a:pt x="9333" y="4100"/>
                  </a:lnTo>
                  <a:lnTo>
                    <a:pt x="9377" y="4044"/>
                  </a:lnTo>
                  <a:lnTo>
                    <a:pt x="9420" y="3987"/>
                  </a:lnTo>
                  <a:lnTo>
                    <a:pt x="9462" y="3929"/>
                  </a:lnTo>
                  <a:lnTo>
                    <a:pt x="9503" y="3871"/>
                  </a:lnTo>
                  <a:lnTo>
                    <a:pt x="9545" y="3813"/>
                  </a:lnTo>
                  <a:lnTo>
                    <a:pt x="9545" y="3813"/>
                  </a:lnTo>
                  <a:lnTo>
                    <a:pt x="9606" y="3725"/>
                  </a:lnTo>
                  <a:lnTo>
                    <a:pt x="9665" y="3636"/>
                  </a:lnTo>
                  <a:lnTo>
                    <a:pt x="9724" y="3545"/>
                  </a:lnTo>
                  <a:lnTo>
                    <a:pt x="9781" y="3454"/>
                  </a:lnTo>
                  <a:lnTo>
                    <a:pt x="9837" y="3361"/>
                  </a:lnTo>
                  <a:lnTo>
                    <a:pt x="9893" y="3267"/>
                  </a:lnTo>
                  <a:lnTo>
                    <a:pt x="9947" y="3173"/>
                  </a:lnTo>
                  <a:lnTo>
                    <a:pt x="9999" y="3076"/>
                  </a:lnTo>
                  <a:lnTo>
                    <a:pt x="10052" y="2980"/>
                  </a:lnTo>
                  <a:lnTo>
                    <a:pt x="10103" y="2881"/>
                  </a:lnTo>
                  <a:lnTo>
                    <a:pt x="10153" y="2782"/>
                  </a:lnTo>
                  <a:lnTo>
                    <a:pt x="10202" y="2680"/>
                  </a:lnTo>
                  <a:lnTo>
                    <a:pt x="10250" y="2578"/>
                  </a:lnTo>
                  <a:lnTo>
                    <a:pt x="10297" y="2475"/>
                  </a:lnTo>
                  <a:lnTo>
                    <a:pt x="10343" y="2370"/>
                  </a:lnTo>
                  <a:lnTo>
                    <a:pt x="10388" y="2264"/>
                  </a:lnTo>
                  <a:lnTo>
                    <a:pt x="10433" y="2158"/>
                  </a:lnTo>
                  <a:lnTo>
                    <a:pt x="10475" y="2049"/>
                  </a:lnTo>
                  <a:lnTo>
                    <a:pt x="10517" y="1940"/>
                  </a:lnTo>
                  <a:lnTo>
                    <a:pt x="10558" y="1828"/>
                  </a:lnTo>
                  <a:lnTo>
                    <a:pt x="10599" y="1716"/>
                  </a:lnTo>
                  <a:lnTo>
                    <a:pt x="10638" y="1603"/>
                  </a:lnTo>
                  <a:lnTo>
                    <a:pt x="10676" y="1488"/>
                  </a:lnTo>
                  <a:lnTo>
                    <a:pt x="10713" y="1371"/>
                  </a:lnTo>
                  <a:lnTo>
                    <a:pt x="10749" y="1253"/>
                  </a:lnTo>
                  <a:lnTo>
                    <a:pt x="10785" y="1135"/>
                  </a:lnTo>
                  <a:lnTo>
                    <a:pt x="10819" y="1014"/>
                  </a:lnTo>
                  <a:lnTo>
                    <a:pt x="10852" y="892"/>
                  </a:lnTo>
                  <a:lnTo>
                    <a:pt x="10884" y="770"/>
                  </a:lnTo>
                  <a:lnTo>
                    <a:pt x="10916" y="645"/>
                  </a:lnTo>
                  <a:lnTo>
                    <a:pt x="10947" y="519"/>
                  </a:lnTo>
                  <a:lnTo>
                    <a:pt x="10976" y="391"/>
                  </a:lnTo>
                  <a:lnTo>
                    <a:pt x="11158" y="6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1" name="Line 17"/>
            <p:cNvSpPr>
              <a:spLocks noChangeShapeType="1"/>
            </p:cNvSpPr>
            <p:nvPr/>
          </p:nvSpPr>
          <p:spPr bwMode="auto">
            <a:xfrm>
              <a:off x="6603855" y="3257463"/>
              <a:ext cx="0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75" name="Groupe 74"/>
          <p:cNvGrpSpPr/>
          <p:nvPr/>
        </p:nvGrpSpPr>
        <p:grpSpPr>
          <a:xfrm>
            <a:off x="305209" y="4128911"/>
            <a:ext cx="1243005" cy="1633818"/>
            <a:chOff x="463338" y="3226314"/>
            <a:chExt cx="1504627" cy="2195939"/>
          </a:xfrm>
        </p:grpSpPr>
        <p:grpSp>
          <p:nvGrpSpPr>
            <p:cNvPr id="121" name="Group 57"/>
            <p:cNvGrpSpPr/>
            <p:nvPr/>
          </p:nvGrpSpPr>
          <p:grpSpPr>
            <a:xfrm>
              <a:off x="463338" y="3226314"/>
              <a:ext cx="1504627" cy="2195939"/>
              <a:chOff x="7423151" y="2651124"/>
              <a:chExt cx="2788288" cy="3802211"/>
            </a:xfrm>
            <a:effectLst>
              <a:outerShdw blurRad="127000" dir="13500000" sy="23000" kx="1200000" algn="br" rotWithShape="0">
                <a:prstClr val="black">
                  <a:alpha val="15000"/>
                </a:prstClr>
              </a:outerShdw>
            </a:effectLst>
          </p:grpSpPr>
          <p:sp>
            <p:nvSpPr>
              <p:cNvPr id="123" name="Freeform 1004"/>
              <p:cNvSpPr>
                <a:spLocks/>
              </p:cNvSpPr>
              <p:nvPr/>
            </p:nvSpPr>
            <p:spPr bwMode="auto">
              <a:xfrm>
                <a:off x="7423151" y="2651124"/>
                <a:ext cx="2788288" cy="3802211"/>
              </a:xfrm>
              <a:custGeom>
                <a:avLst/>
                <a:gdLst>
                  <a:gd name="T0" fmla="*/ 703 w 1407"/>
                  <a:gd name="T1" fmla="*/ 1921 h 1921"/>
                  <a:gd name="T2" fmla="*/ 680 w 1407"/>
                  <a:gd name="T3" fmla="*/ 1909 h 1921"/>
                  <a:gd name="T4" fmla="*/ 630 w 1407"/>
                  <a:gd name="T5" fmla="*/ 1879 h 1921"/>
                  <a:gd name="T6" fmla="*/ 548 w 1407"/>
                  <a:gd name="T7" fmla="*/ 1817 h 1921"/>
                  <a:gd name="T8" fmla="*/ 431 w 1407"/>
                  <a:gd name="T9" fmla="*/ 1703 h 1921"/>
                  <a:gd name="T10" fmla="*/ 315 w 1407"/>
                  <a:gd name="T11" fmla="*/ 1562 h 1921"/>
                  <a:gd name="T12" fmla="*/ 206 w 1407"/>
                  <a:gd name="T13" fmla="*/ 1396 h 1921"/>
                  <a:gd name="T14" fmla="*/ 134 w 1407"/>
                  <a:gd name="T15" fmla="*/ 1260 h 1921"/>
                  <a:gd name="T16" fmla="*/ 93 w 1407"/>
                  <a:gd name="T17" fmla="*/ 1164 h 1921"/>
                  <a:gd name="T18" fmla="*/ 58 w 1407"/>
                  <a:gd name="T19" fmla="*/ 1065 h 1921"/>
                  <a:gd name="T20" fmla="*/ 31 w 1407"/>
                  <a:gd name="T21" fmla="*/ 964 h 1921"/>
                  <a:gd name="T22" fmla="*/ 11 w 1407"/>
                  <a:gd name="T23" fmla="*/ 860 h 1921"/>
                  <a:gd name="T24" fmla="*/ 1 w 1407"/>
                  <a:gd name="T25" fmla="*/ 757 h 1921"/>
                  <a:gd name="T26" fmla="*/ 0 w 1407"/>
                  <a:gd name="T27" fmla="*/ 704 h 1921"/>
                  <a:gd name="T28" fmla="*/ 0 w 1407"/>
                  <a:gd name="T29" fmla="*/ 667 h 1921"/>
                  <a:gd name="T30" fmla="*/ 7 w 1407"/>
                  <a:gd name="T31" fmla="*/ 597 h 1921"/>
                  <a:gd name="T32" fmla="*/ 22 w 1407"/>
                  <a:gd name="T33" fmla="*/ 529 h 1921"/>
                  <a:gd name="T34" fmla="*/ 42 w 1407"/>
                  <a:gd name="T35" fmla="*/ 461 h 1921"/>
                  <a:gd name="T36" fmla="*/ 68 w 1407"/>
                  <a:gd name="T37" fmla="*/ 399 h 1921"/>
                  <a:gd name="T38" fmla="*/ 101 w 1407"/>
                  <a:gd name="T39" fmla="*/ 339 h 1921"/>
                  <a:gd name="T40" fmla="*/ 140 w 1407"/>
                  <a:gd name="T41" fmla="*/ 282 h 1921"/>
                  <a:gd name="T42" fmla="*/ 182 w 1407"/>
                  <a:gd name="T43" fmla="*/ 230 h 1921"/>
                  <a:gd name="T44" fmla="*/ 230 w 1407"/>
                  <a:gd name="T45" fmla="*/ 183 h 1921"/>
                  <a:gd name="T46" fmla="*/ 282 w 1407"/>
                  <a:gd name="T47" fmla="*/ 140 h 1921"/>
                  <a:gd name="T48" fmla="*/ 338 w 1407"/>
                  <a:gd name="T49" fmla="*/ 102 h 1921"/>
                  <a:gd name="T50" fmla="*/ 399 w 1407"/>
                  <a:gd name="T51" fmla="*/ 70 h 1921"/>
                  <a:gd name="T52" fmla="*/ 461 w 1407"/>
                  <a:gd name="T53" fmla="*/ 43 h 1921"/>
                  <a:gd name="T54" fmla="*/ 527 w 1407"/>
                  <a:gd name="T55" fmla="*/ 22 h 1921"/>
                  <a:gd name="T56" fmla="*/ 596 w 1407"/>
                  <a:gd name="T57" fmla="*/ 8 h 1921"/>
                  <a:gd name="T58" fmla="*/ 667 w 1407"/>
                  <a:gd name="T59" fmla="*/ 1 h 1921"/>
                  <a:gd name="T60" fmla="*/ 703 w 1407"/>
                  <a:gd name="T61" fmla="*/ 0 h 1921"/>
                  <a:gd name="T62" fmla="*/ 740 w 1407"/>
                  <a:gd name="T63" fmla="*/ 1 h 1921"/>
                  <a:gd name="T64" fmla="*/ 811 w 1407"/>
                  <a:gd name="T65" fmla="*/ 8 h 1921"/>
                  <a:gd name="T66" fmla="*/ 880 w 1407"/>
                  <a:gd name="T67" fmla="*/ 22 h 1921"/>
                  <a:gd name="T68" fmla="*/ 946 w 1407"/>
                  <a:gd name="T69" fmla="*/ 43 h 1921"/>
                  <a:gd name="T70" fmla="*/ 1009 w 1407"/>
                  <a:gd name="T71" fmla="*/ 70 h 1921"/>
                  <a:gd name="T72" fmla="*/ 1069 w 1407"/>
                  <a:gd name="T73" fmla="*/ 102 h 1921"/>
                  <a:gd name="T74" fmla="*/ 1125 w 1407"/>
                  <a:gd name="T75" fmla="*/ 140 h 1921"/>
                  <a:gd name="T76" fmla="*/ 1177 w 1407"/>
                  <a:gd name="T77" fmla="*/ 183 h 1921"/>
                  <a:gd name="T78" fmla="*/ 1225 w 1407"/>
                  <a:gd name="T79" fmla="*/ 230 h 1921"/>
                  <a:gd name="T80" fmla="*/ 1267 w 1407"/>
                  <a:gd name="T81" fmla="*/ 282 h 1921"/>
                  <a:gd name="T82" fmla="*/ 1306 w 1407"/>
                  <a:gd name="T83" fmla="*/ 339 h 1921"/>
                  <a:gd name="T84" fmla="*/ 1339 w 1407"/>
                  <a:gd name="T85" fmla="*/ 399 h 1921"/>
                  <a:gd name="T86" fmla="*/ 1365 w 1407"/>
                  <a:gd name="T87" fmla="*/ 461 h 1921"/>
                  <a:gd name="T88" fmla="*/ 1385 w 1407"/>
                  <a:gd name="T89" fmla="*/ 529 h 1921"/>
                  <a:gd name="T90" fmla="*/ 1400 w 1407"/>
                  <a:gd name="T91" fmla="*/ 597 h 1921"/>
                  <a:gd name="T92" fmla="*/ 1407 w 1407"/>
                  <a:gd name="T93" fmla="*/ 667 h 1921"/>
                  <a:gd name="T94" fmla="*/ 1407 w 1407"/>
                  <a:gd name="T95" fmla="*/ 704 h 1921"/>
                  <a:gd name="T96" fmla="*/ 1407 w 1407"/>
                  <a:gd name="T97" fmla="*/ 757 h 1921"/>
                  <a:gd name="T98" fmla="*/ 1397 w 1407"/>
                  <a:gd name="T99" fmla="*/ 860 h 1921"/>
                  <a:gd name="T100" fmla="*/ 1378 w 1407"/>
                  <a:gd name="T101" fmla="*/ 964 h 1921"/>
                  <a:gd name="T102" fmla="*/ 1349 w 1407"/>
                  <a:gd name="T103" fmla="*/ 1065 h 1921"/>
                  <a:gd name="T104" fmla="*/ 1314 w 1407"/>
                  <a:gd name="T105" fmla="*/ 1164 h 1921"/>
                  <a:gd name="T106" fmla="*/ 1273 w 1407"/>
                  <a:gd name="T107" fmla="*/ 1260 h 1921"/>
                  <a:gd name="T108" fmla="*/ 1201 w 1407"/>
                  <a:gd name="T109" fmla="*/ 1396 h 1921"/>
                  <a:gd name="T110" fmla="*/ 1092 w 1407"/>
                  <a:gd name="T111" fmla="*/ 1562 h 1921"/>
                  <a:gd name="T112" fmla="*/ 976 w 1407"/>
                  <a:gd name="T113" fmla="*/ 1703 h 1921"/>
                  <a:gd name="T114" fmla="*/ 859 w 1407"/>
                  <a:gd name="T115" fmla="*/ 1817 h 1921"/>
                  <a:gd name="T116" fmla="*/ 777 w 1407"/>
                  <a:gd name="T117" fmla="*/ 1879 h 1921"/>
                  <a:gd name="T118" fmla="*/ 727 w 1407"/>
                  <a:gd name="T119" fmla="*/ 1909 h 1921"/>
                  <a:gd name="T120" fmla="*/ 703 w 1407"/>
                  <a:gd name="T121" fmla="*/ 1921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07" h="1921">
                    <a:moveTo>
                      <a:pt x="703" y="1921"/>
                    </a:moveTo>
                    <a:lnTo>
                      <a:pt x="680" y="1909"/>
                    </a:lnTo>
                    <a:lnTo>
                      <a:pt x="630" y="1879"/>
                    </a:lnTo>
                    <a:lnTo>
                      <a:pt x="548" y="1817"/>
                    </a:lnTo>
                    <a:lnTo>
                      <a:pt x="431" y="1703"/>
                    </a:lnTo>
                    <a:lnTo>
                      <a:pt x="315" y="1562"/>
                    </a:lnTo>
                    <a:lnTo>
                      <a:pt x="206" y="1396"/>
                    </a:lnTo>
                    <a:lnTo>
                      <a:pt x="134" y="1260"/>
                    </a:lnTo>
                    <a:lnTo>
                      <a:pt x="93" y="1164"/>
                    </a:lnTo>
                    <a:lnTo>
                      <a:pt x="58" y="1065"/>
                    </a:lnTo>
                    <a:lnTo>
                      <a:pt x="31" y="964"/>
                    </a:lnTo>
                    <a:lnTo>
                      <a:pt x="11" y="860"/>
                    </a:lnTo>
                    <a:lnTo>
                      <a:pt x="1" y="757"/>
                    </a:lnTo>
                    <a:lnTo>
                      <a:pt x="0" y="704"/>
                    </a:lnTo>
                    <a:lnTo>
                      <a:pt x="0" y="667"/>
                    </a:lnTo>
                    <a:lnTo>
                      <a:pt x="7" y="597"/>
                    </a:lnTo>
                    <a:lnTo>
                      <a:pt x="22" y="529"/>
                    </a:lnTo>
                    <a:lnTo>
                      <a:pt x="42" y="461"/>
                    </a:lnTo>
                    <a:lnTo>
                      <a:pt x="68" y="399"/>
                    </a:lnTo>
                    <a:lnTo>
                      <a:pt x="101" y="339"/>
                    </a:lnTo>
                    <a:lnTo>
                      <a:pt x="140" y="282"/>
                    </a:lnTo>
                    <a:lnTo>
                      <a:pt x="182" y="230"/>
                    </a:lnTo>
                    <a:lnTo>
                      <a:pt x="230" y="183"/>
                    </a:lnTo>
                    <a:lnTo>
                      <a:pt x="282" y="140"/>
                    </a:lnTo>
                    <a:lnTo>
                      <a:pt x="338" y="102"/>
                    </a:lnTo>
                    <a:lnTo>
                      <a:pt x="399" y="70"/>
                    </a:lnTo>
                    <a:lnTo>
                      <a:pt x="461" y="43"/>
                    </a:lnTo>
                    <a:lnTo>
                      <a:pt x="527" y="22"/>
                    </a:lnTo>
                    <a:lnTo>
                      <a:pt x="596" y="8"/>
                    </a:lnTo>
                    <a:lnTo>
                      <a:pt x="667" y="1"/>
                    </a:lnTo>
                    <a:lnTo>
                      <a:pt x="703" y="0"/>
                    </a:lnTo>
                    <a:lnTo>
                      <a:pt x="740" y="1"/>
                    </a:lnTo>
                    <a:lnTo>
                      <a:pt x="811" y="8"/>
                    </a:lnTo>
                    <a:lnTo>
                      <a:pt x="880" y="22"/>
                    </a:lnTo>
                    <a:lnTo>
                      <a:pt x="946" y="43"/>
                    </a:lnTo>
                    <a:lnTo>
                      <a:pt x="1009" y="70"/>
                    </a:lnTo>
                    <a:lnTo>
                      <a:pt x="1069" y="102"/>
                    </a:lnTo>
                    <a:lnTo>
                      <a:pt x="1125" y="140"/>
                    </a:lnTo>
                    <a:lnTo>
                      <a:pt x="1177" y="183"/>
                    </a:lnTo>
                    <a:lnTo>
                      <a:pt x="1225" y="230"/>
                    </a:lnTo>
                    <a:lnTo>
                      <a:pt x="1267" y="282"/>
                    </a:lnTo>
                    <a:lnTo>
                      <a:pt x="1306" y="339"/>
                    </a:lnTo>
                    <a:lnTo>
                      <a:pt x="1339" y="399"/>
                    </a:lnTo>
                    <a:lnTo>
                      <a:pt x="1365" y="461"/>
                    </a:lnTo>
                    <a:lnTo>
                      <a:pt x="1385" y="529"/>
                    </a:lnTo>
                    <a:lnTo>
                      <a:pt x="1400" y="597"/>
                    </a:lnTo>
                    <a:lnTo>
                      <a:pt x="1407" y="667"/>
                    </a:lnTo>
                    <a:lnTo>
                      <a:pt x="1407" y="704"/>
                    </a:lnTo>
                    <a:lnTo>
                      <a:pt x="1407" y="757"/>
                    </a:lnTo>
                    <a:lnTo>
                      <a:pt x="1397" y="860"/>
                    </a:lnTo>
                    <a:lnTo>
                      <a:pt x="1378" y="964"/>
                    </a:lnTo>
                    <a:lnTo>
                      <a:pt x="1349" y="1065"/>
                    </a:lnTo>
                    <a:lnTo>
                      <a:pt x="1314" y="1164"/>
                    </a:lnTo>
                    <a:lnTo>
                      <a:pt x="1273" y="1260"/>
                    </a:lnTo>
                    <a:lnTo>
                      <a:pt x="1201" y="1396"/>
                    </a:lnTo>
                    <a:lnTo>
                      <a:pt x="1092" y="1562"/>
                    </a:lnTo>
                    <a:lnTo>
                      <a:pt x="976" y="1703"/>
                    </a:lnTo>
                    <a:lnTo>
                      <a:pt x="859" y="1817"/>
                    </a:lnTo>
                    <a:lnTo>
                      <a:pt x="777" y="1879"/>
                    </a:lnTo>
                    <a:lnTo>
                      <a:pt x="727" y="1909"/>
                    </a:lnTo>
                    <a:lnTo>
                      <a:pt x="703" y="1921"/>
                    </a:lnTo>
                    <a:close/>
                  </a:path>
                </a:pathLst>
              </a:custGeom>
              <a:solidFill>
                <a:srgbClr val="0014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60" dirty="0">
                  <a:solidFill>
                    <a:srgbClr val="7264AA"/>
                  </a:solidFill>
                </a:endParaRPr>
              </a:p>
            </p:txBody>
          </p:sp>
          <p:sp>
            <p:nvSpPr>
              <p:cNvPr id="124" name="Freeform 1005"/>
              <p:cNvSpPr>
                <a:spLocks/>
              </p:cNvSpPr>
              <p:nvPr/>
            </p:nvSpPr>
            <p:spPr bwMode="auto">
              <a:xfrm>
                <a:off x="8817295" y="2651124"/>
                <a:ext cx="1394144" cy="3802211"/>
              </a:xfrm>
              <a:custGeom>
                <a:avLst/>
                <a:gdLst>
                  <a:gd name="T0" fmla="*/ 0 w 704"/>
                  <a:gd name="T1" fmla="*/ 0 h 1921"/>
                  <a:gd name="T2" fmla="*/ 37 w 704"/>
                  <a:gd name="T3" fmla="*/ 1 h 1921"/>
                  <a:gd name="T4" fmla="*/ 108 w 704"/>
                  <a:gd name="T5" fmla="*/ 8 h 1921"/>
                  <a:gd name="T6" fmla="*/ 177 w 704"/>
                  <a:gd name="T7" fmla="*/ 22 h 1921"/>
                  <a:gd name="T8" fmla="*/ 243 w 704"/>
                  <a:gd name="T9" fmla="*/ 43 h 1921"/>
                  <a:gd name="T10" fmla="*/ 306 w 704"/>
                  <a:gd name="T11" fmla="*/ 70 h 1921"/>
                  <a:gd name="T12" fmla="*/ 366 w 704"/>
                  <a:gd name="T13" fmla="*/ 102 h 1921"/>
                  <a:gd name="T14" fmla="*/ 422 w 704"/>
                  <a:gd name="T15" fmla="*/ 140 h 1921"/>
                  <a:gd name="T16" fmla="*/ 474 w 704"/>
                  <a:gd name="T17" fmla="*/ 183 h 1921"/>
                  <a:gd name="T18" fmla="*/ 522 w 704"/>
                  <a:gd name="T19" fmla="*/ 230 h 1921"/>
                  <a:gd name="T20" fmla="*/ 564 w 704"/>
                  <a:gd name="T21" fmla="*/ 282 h 1921"/>
                  <a:gd name="T22" fmla="*/ 603 w 704"/>
                  <a:gd name="T23" fmla="*/ 339 h 1921"/>
                  <a:gd name="T24" fmla="*/ 636 w 704"/>
                  <a:gd name="T25" fmla="*/ 399 h 1921"/>
                  <a:gd name="T26" fmla="*/ 662 w 704"/>
                  <a:gd name="T27" fmla="*/ 461 h 1921"/>
                  <a:gd name="T28" fmla="*/ 682 w 704"/>
                  <a:gd name="T29" fmla="*/ 529 h 1921"/>
                  <a:gd name="T30" fmla="*/ 697 w 704"/>
                  <a:gd name="T31" fmla="*/ 597 h 1921"/>
                  <a:gd name="T32" fmla="*/ 704 w 704"/>
                  <a:gd name="T33" fmla="*/ 667 h 1921"/>
                  <a:gd name="T34" fmla="*/ 704 w 704"/>
                  <a:gd name="T35" fmla="*/ 704 h 1921"/>
                  <a:gd name="T36" fmla="*/ 704 w 704"/>
                  <a:gd name="T37" fmla="*/ 757 h 1921"/>
                  <a:gd name="T38" fmla="*/ 694 w 704"/>
                  <a:gd name="T39" fmla="*/ 860 h 1921"/>
                  <a:gd name="T40" fmla="*/ 675 w 704"/>
                  <a:gd name="T41" fmla="*/ 964 h 1921"/>
                  <a:gd name="T42" fmla="*/ 646 w 704"/>
                  <a:gd name="T43" fmla="*/ 1065 h 1921"/>
                  <a:gd name="T44" fmla="*/ 611 w 704"/>
                  <a:gd name="T45" fmla="*/ 1164 h 1921"/>
                  <a:gd name="T46" fmla="*/ 570 w 704"/>
                  <a:gd name="T47" fmla="*/ 1260 h 1921"/>
                  <a:gd name="T48" fmla="*/ 498 w 704"/>
                  <a:gd name="T49" fmla="*/ 1396 h 1921"/>
                  <a:gd name="T50" fmla="*/ 389 w 704"/>
                  <a:gd name="T51" fmla="*/ 1562 h 1921"/>
                  <a:gd name="T52" fmla="*/ 273 w 704"/>
                  <a:gd name="T53" fmla="*/ 1703 h 1921"/>
                  <a:gd name="T54" fmla="*/ 156 w 704"/>
                  <a:gd name="T55" fmla="*/ 1817 h 1921"/>
                  <a:gd name="T56" fmla="*/ 74 w 704"/>
                  <a:gd name="T57" fmla="*/ 1879 h 1921"/>
                  <a:gd name="T58" fmla="*/ 24 w 704"/>
                  <a:gd name="T59" fmla="*/ 1909 h 1921"/>
                  <a:gd name="T60" fmla="*/ 0 w 704"/>
                  <a:gd name="T61" fmla="*/ 1921 h 1921"/>
                  <a:gd name="T62" fmla="*/ 0 w 704"/>
                  <a:gd name="T63" fmla="*/ 0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04" h="1921">
                    <a:moveTo>
                      <a:pt x="0" y="0"/>
                    </a:moveTo>
                    <a:lnTo>
                      <a:pt x="37" y="1"/>
                    </a:lnTo>
                    <a:lnTo>
                      <a:pt x="108" y="8"/>
                    </a:lnTo>
                    <a:lnTo>
                      <a:pt x="177" y="22"/>
                    </a:lnTo>
                    <a:lnTo>
                      <a:pt x="243" y="43"/>
                    </a:lnTo>
                    <a:lnTo>
                      <a:pt x="306" y="70"/>
                    </a:lnTo>
                    <a:lnTo>
                      <a:pt x="366" y="102"/>
                    </a:lnTo>
                    <a:lnTo>
                      <a:pt x="422" y="140"/>
                    </a:lnTo>
                    <a:lnTo>
                      <a:pt x="474" y="183"/>
                    </a:lnTo>
                    <a:lnTo>
                      <a:pt x="522" y="230"/>
                    </a:lnTo>
                    <a:lnTo>
                      <a:pt x="564" y="282"/>
                    </a:lnTo>
                    <a:lnTo>
                      <a:pt x="603" y="339"/>
                    </a:lnTo>
                    <a:lnTo>
                      <a:pt x="636" y="399"/>
                    </a:lnTo>
                    <a:lnTo>
                      <a:pt x="662" y="461"/>
                    </a:lnTo>
                    <a:lnTo>
                      <a:pt x="682" y="529"/>
                    </a:lnTo>
                    <a:lnTo>
                      <a:pt x="697" y="597"/>
                    </a:lnTo>
                    <a:lnTo>
                      <a:pt x="704" y="667"/>
                    </a:lnTo>
                    <a:lnTo>
                      <a:pt x="704" y="704"/>
                    </a:lnTo>
                    <a:lnTo>
                      <a:pt x="704" y="757"/>
                    </a:lnTo>
                    <a:lnTo>
                      <a:pt x="694" y="860"/>
                    </a:lnTo>
                    <a:lnTo>
                      <a:pt x="675" y="964"/>
                    </a:lnTo>
                    <a:lnTo>
                      <a:pt x="646" y="1065"/>
                    </a:lnTo>
                    <a:lnTo>
                      <a:pt x="611" y="1164"/>
                    </a:lnTo>
                    <a:lnTo>
                      <a:pt x="570" y="1260"/>
                    </a:lnTo>
                    <a:lnTo>
                      <a:pt x="498" y="1396"/>
                    </a:lnTo>
                    <a:lnTo>
                      <a:pt x="389" y="1562"/>
                    </a:lnTo>
                    <a:lnTo>
                      <a:pt x="273" y="1703"/>
                    </a:lnTo>
                    <a:lnTo>
                      <a:pt x="156" y="1817"/>
                    </a:lnTo>
                    <a:lnTo>
                      <a:pt x="74" y="1879"/>
                    </a:lnTo>
                    <a:lnTo>
                      <a:pt x="24" y="1909"/>
                    </a:lnTo>
                    <a:lnTo>
                      <a:pt x="0" y="19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60" dirty="0">
                  <a:solidFill>
                    <a:srgbClr val="7264AA"/>
                  </a:solidFill>
                </a:endParaRPr>
              </a:p>
            </p:txBody>
          </p:sp>
          <p:sp>
            <p:nvSpPr>
              <p:cNvPr id="125" name="Freeform 1006"/>
              <p:cNvSpPr>
                <a:spLocks/>
              </p:cNvSpPr>
              <p:nvPr/>
            </p:nvSpPr>
            <p:spPr bwMode="auto">
              <a:xfrm>
                <a:off x="7668708" y="2904602"/>
                <a:ext cx="2289249" cy="253878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19289" rIns="0" bIns="19289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75" b="1" dirty="0">
                  <a:solidFill>
                    <a:srgbClr val="2D3E50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88" b="1" dirty="0">
                  <a:solidFill>
                    <a:srgbClr val="2D3E50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22" name="ZoneTexte 121"/>
            <p:cNvSpPr txBox="1"/>
            <p:nvPr/>
          </p:nvSpPr>
          <p:spPr>
            <a:xfrm>
              <a:off x="509234" y="3631121"/>
              <a:ext cx="1371987" cy="8687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146A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Renforce l’attractivité du territoire</a:t>
              </a:r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6405039" y="3397354"/>
            <a:ext cx="1250165" cy="1782649"/>
            <a:chOff x="4811011" y="2852293"/>
            <a:chExt cx="1375169" cy="1875230"/>
          </a:xfrm>
        </p:grpSpPr>
        <p:grpSp>
          <p:nvGrpSpPr>
            <p:cNvPr id="116" name="Group 49"/>
            <p:cNvGrpSpPr/>
            <p:nvPr/>
          </p:nvGrpSpPr>
          <p:grpSpPr>
            <a:xfrm>
              <a:off x="4811011" y="2852293"/>
              <a:ext cx="1375169" cy="1875230"/>
              <a:chOff x="7423151" y="2651124"/>
              <a:chExt cx="2788288" cy="3802211"/>
            </a:xfrm>
            <a:effectLst>
              <a:outerShdw blurRad="127000" dir="13500000" sy="23000" kx="1200000" algn="br" rotWithShape="0">
                <a:prstClr val="black">
                  <a:alpha val="15000"/>
                </a:prstClr>
              </a:outerShdw>
            </a:effectLst>
          </p:grpSpPr>
          <p:sp>
            <p:nvSpPr>
              <p:cNvPr id="118" name="Freeform 1004"/>
              <p:cNvSpPr>
                <a:spLocks/>
              </p:cNvSpPr>
              <p:nvPr/>
            </p:nvSpPr>
            <p:spPr bwMode="auto">
              <a:xfrm>
                <a:off x="7423151" y="2651124"/>
                <a:ext cx="2788288" cy="3802211"/>
              </a:xfrm>
              <a:custGeom>
                <a:avLst/>
                <a:gdLst>
                  <a:gd name="T0" fmla="*/ 703 w 1407"/>
                  <a:gd name="T1" fmla="*/ 1921 h 1921"/>
                  <a:gd name="T2" fmla="*/ 680 w 1407"/>
                  <a:gd name="T3" fmla="*/ 1909 h 1921"/>
                  <a:gd name="T4" fmla="*/ 630 w 1407"/>
                  <a:gd name="T5" fmla="*/ 1879 h 1921"/>
                  <a:gd name="T6" fmla="*/ 548 w 1407"/>
                  <a:gd name="T7" fmla="*/ 1817 h 1921"/>
                  <a:gd name="T8" fmla="*/ 431 w 1407"/>
                  <a:gd name="T9" fmla="*/ 1703 h 1921"/>
                  <a:gd name="T10" fmla="*/ 315 w 1407"/>
                  <a:gd name="T11" fmla="*/ 1562 h 1921"/>
                  <a:gd name="T12" fmla="*/ 206 w 1407"/>
                  <a:gd name="T13" fmla="*/ 1396 h 1921"/>
                  <a:gd name="T14" fmla="*/ 134 w 1407"/>
                  <a:gd name="T15" fmla="*/ 1260 h 1921"/>
                  <a:gd name="T16" fmla="*/ 93 w 1407"/>
                  <a:gd name="T17" fmla="*/ 1164 h 1921"/>
                  <a:gd name="T18" fmla="*/ 58 w 1407"/>
                  <a:gd name="T19" fmla="*/ 1065 h 1921"/>
                  <a:gd name="T20" fmla="*/ 31 w 1407"/>
                  <a:gd name="T21" fmla="*/ 964 h 1921"/>
                  <a:gd name="T22" fmla="*/ 11 w 1407"/>
                  <a:gd name="T23" fmla="*/ 860 h 1921"/>
                  <a:gd name="T24" fmla="*/ 1 w 1407"/>
                  <a:gd name="T25" fmla="*/ 757 h 1921"/>
                  <a:gd name="T26" fmla="*/ 0 w 1407"/>
                  <a:gd name="T27" fmla="*/ 704 h 1921"/>
                  <a:gd name="T28" fmla="*/ 0 w 1407"/>
                  <a:gd name="T29" fmla="*/ 667 h 1921"/>
                  <a:gd name="T30" fmla="*/ 7 w 1407"/>
                  <a:gd name="T31" fmla="*/ 597 h 1921"/>
                  <a:gd name="T32" fmla="*/ 22 w 1407"/>
                  <a:gd name="T33" fmla="*/ 529 h 1921"/>
                  <a:gd name="T34" fmla="*/ 42 w 1407"/>
                  <a:gd name="T35" fmla="*/ 461 h 1921"/>
                  <a:gd name="T36" fmla="*/ 68 w 1407"/>
                  <a:gd name="T37" fmla="*/ 399 h 1921"/>
                  <a:gd name="T38" fmla="*/ 101 w 1407"/>
                  <a:gd name="T39" fmla="*/ 339 h 1921"/>
                  <a:gd name="T40" fmla="*/ 140 w 1407"/>
                  <a:gd name="T41" fmla="*/ 282 h 1921"/>
                  <a:gd name="T42" fmla="*/ 182 w 1407"/>
                  <a:gd name="T43" fmla="*/ 230 h 1921"/>
                  <a:gd name="T44" fmla="*/ 230 w 1407"/>
                  <a:gd name="T45" fmla="*/ 183 h 1921"/>
                  <a:gd name="T46" fmla="*/ 282 w 1407"/>
                  <a:gd name="T47" fmla="*/ 140 h 1921"/>
                  <a:gd name="T48" fmla="*/ 338 w 1407"/>
                  <a:gd name="T49" fmla="*/ 102 h 1921"/>
                  <a:gd name="T50" fmla="*/ 399 w 1407"/>
                  <a:gd name="T51" fmla="*/ 70 h 1921"/>
                  <a:gd name="T52" fmla="*/ 461 w 1407"/>
                  <a:gd name="T53" fmla="*/ 43 h 1921"/>
                  <a:gd name="T54" fmla="*/ 527 w 1407"/>
                  <a:gd name="T55" fmla="*/ 22 h 1921"/>
                  <a:gd name="T56" fmla="*/ 596 w 1407"/>
                  <a:gd name="T57" fmla="*/ 8 h 1921"/>
                  <a:gd name="T58" fmla="*/ 667 w 1407"/>
                  <a:gd name="T59" fmla="*/ 1 h 1921"/>
                  <a:gd name="T60" fmla="*/ 703 w 1407"/>
                  <a:gd name="T61" fmla="*/ 0 h 1921"/>
                  <a:gd name="T62" fmla="*/ 740 w 1407"/>
                  <a:gd name="T63" fmla="*/ 1 h 1921"/>
                  <a:gd name="T64" fmla="*/ 811 w 1407"/>
                  <a:gd name="T65" fmla="*/ 8 h 1921"/>
                  <a:gd name="T66" fmla="*/ 880 w 1407"/>
                  <a:gd name="T67" fmla="*/ 22 h 1921"/>
                  <a:gd name="T68" fmla="*/ 946 w 1407"/>
                  <a:gd name="T69" fmla="*/ 43 h 1921"/>
                  <a:gd name="T70" fmla="*/ 1009 w 1407"/>
                  <a:gd name="T71" fmla="*/ 70 h 1921"/>
                  <a:gd name="T72" fmla="*/ 1069 w 1407"/>
                  <a:gd name="T73" fmla="*/ 102 h 1921"/>
                  <a:gd name="T74" fmla="*/ 1125 w 1407"/>
                  <a:gd name="T75" fmla="*/ 140 h 1921"/>
                  <a:gd name="T76" fmla="*/ 1177 w 1407"/>
                  <a:gd name="T77" fmla="*/ 183 h 1921"/>
                  <a:gd name="T78" fmla="*/ 1225 w 1407"/>
                  <a:gd name="T79" fmla="*/ 230 h 1921"/>
                  <a:gd name="T80" fmla="*/ 1267 w 1407"/>
                  <a:gd name="T81" fmla="*/ 282 h 1921"/>
                  <a:gd name="T82" fmla="*/ 1306 w 1407"/>
                  <a:gd name="T83" fmla="*/ 339 h 1921"/>
                  <a:gd name="T84" fmla="*/ 1339 w 1407"/>
                  <a:gd name="T85" fmla="*/ 399 h 1921"/>
                  <a:gd name="T86" fmla="*/ 1365 w 1407"/>
                  <a:gd name="T87" fmla="*/ 461 h 1921"/>
                  <a:gd name="T88" fmla="*/ 1385 w 1407"/>
                  <a:gd name="T89" fmla="*/ 529 h 1921"/>
                  <a:gd name="T90" fmla="*/ 1400 w 1407"/>
                  <a:gd name="T91" fmla="*/ 597 h 1921"/>
                  <a:gd name="T92" fmla="*/ 1407 w 1407"/>
                  <a:gd name="T93" fmla="*/ 667 h 1921"/>
                  <a:gd name="T94" fmla="*/ 1407 w 1407"/>
                  <a:gd name="T95" fmla="*/ 704 h 1921"/>
                  <a:gd name="T96" fmla="*/ 1407 w 1407"/>
                  <a:gd name="T97" fmla="*/ 757 h 1921"/>
                  <a:gd name="T98" fmla="*/ 1397 w 1407"/>
                  <a:gd name="T99" fmla="*/ 860 h 1921"/>
                  <a:gd name="T100" fmla="*/ 1378 w 1407"/>
                  <a:gd name="T101" fmla="*/ 964 h 1921"/>
                  <a:gd name="T102" fmla="*/ 1349 w 1407"/>
                  <a:gd name="T103" fmla="*/ 1065 h 1921"/>
                  <a:gd name="T104" fmla="*/ 1314 w 1407"/>
                  <a:gd name="T105" fmla="*/ 1164 h 1921"/>
                  <a:gd name="T106" fmla="*/ 1273 w 1407"/>
                  <a:gd name="T107" fmla="*/ 1260 h 1921"/>
                  <a:gd name="T108" fmla="*/ 1201 w 1407"/>
                  <a:gd name="T109" fmla="*/ 1396 h 1921"/>
                  <a:gd name="T110" fmla="*/ 1092 w 1407"/>
                  <a:gd name="T111" fmla="*/ 1562 h 1921"/>
                  <a:gd name="T112" fmla="*/ 976 w 1407"/>
                  <a:gd name="T113" fmla="*/ 1703 h 1921"/>
                  <a:gd name="T114" fmla="*/ 859 w 1407"/>
                  <a:gd name="T115" fmla="*/ 1817 h 1921"/>
                  <a:gd name="T116" fmla="*/ 777 w 1407"/>
                  <a:gd name="T117" fmla="*/ 1879 h 1921"/>
                  <a:gd name="T118" fmla="*/ 727 w 1407"/>
                  <a:gd name="T119" fmla="*/ 1909 h 1921"/>
                  <a:gd name="T120" fmla="*/ 703 w 1407"/>
                  <a:gd name="T121" fmla="*/ 1921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07" h="1921">
                    <a:moveTo>
                      <a:pt x="703" y="1921"/>
                    </a:moveTo>
                    <a:lnTo>
                      <a:pt x="680" y="1909"/>
                    </a:lnTo>
                    <a:lnTo>
                      <a:pt x="630" y="1879"/>
                    </a:lnTo>
                    <a:lnTo>
                      <a:pt x="548" y="1817"/>
                    </a:lnTo>
                    <a:lnTo>
                      <a:pt x="431" y="1703"/>
                    </a:lnTo>
                    <a:lnTo>
                      <a:pt x="315" y="1562"/>
                    </a:lnTo>
                    <a:lnTo>
                      <a:pt x="206" y="1396"/>
                    </a:lnTo>
                    <a:lnTo>
                      <a:pt x="134" y="1260"/>
                    </a:lnTo>
                    <a:lnTo>
                      <a:pt x="93" y="1164"/>
                    </a:lnTo>
                    <a:lnTo>
                      <a:pt x="58" y="1065"/>
                    </a:lnTo>
                    <a:lnTo>
                      <a:pt x="31" y="964"/>
                    </a:lnTo>
                    <a:lnTo>
                      <a:pt x="11" y="860"/>
                    </a:lnTo>
                    <a:lnTo>
                      <a:pt x="1" y="757"/>
                    </a:lnTo>
                    <a:lnTo>
                      <a:pt x="0" y="704"/>
                    </a:lnTo>
                    <a:lnTo>
                      <a:pt x="0" y="667"/>
                    </a:lnTo>
                    <a:lnTo>
                      <a:pt x="7" y="597"/>
                    </a:lnTo>
                    <a:lnTo>
                      <a:pt x="22" y="529"/>
                    </a:lnTo>
                    <a:lnTo>
                      <a:pt x="42" y="461"/>
                    </a:lnTo>
                    <a:lnTo>
                      <a:pt x="68" y="399"/>
                    </a:lnTo>
                    <a:lnTo>
                      <a:pt x="101" y="339"/>
                    </a:lnTo>
                    <a:lnTo>
                      <a:pt x="140" y="282"/>
                    </a:lnTo>
                    <a:lnTo>
                      <a:pt x="182" y="230"/>
                    </a:lnTo>
                    <a:lnTo>
                      <a:pt x="230" y="183"/>
                    </a:lnTo>
                    <a:lnTo>
                      <a:pt x="282" y="140"/>
                    </a:lnTo>
                    <a:lnTo>
                      <a:pt x="338" y="102"/>
                    </a:lnTo>
                    <a:lnTo>
                      <a:pt x="399" y="70"/>
                    </a:lnTo>
                    <a:lnTo>
                      <a:pt x="461" y="43"/>
                    </a:lnTo>
                    <a:lnTo>
                      <a:pt x="527" y="22"/>
                    </a:lnTo>
                    <a:lnTo>
                      <a:pt x="596" y="8"/>
                    </a:lnTo>
                    <a:lnTo>
                      <a:pt x="667" y="1"/>
                    </a:lnTo>
                    <a:lnTo>
                      <a:pt x="703" y="0"/>
                    </a:lnTo>
                    <a:lnTo>
                      <a:pt x="740" y="1"/>
                    </a:lnTo>
                    <a:lnTo>
                      <a:pt x="811" y="8"/>
                    </a:lnTo>
                    <a:lnTo>
                      <a:pt x="880" y="22"/>
                    </a:lnTo>
                    <a:lnTo>
                      <a:pt x="946" y="43"/>
                    </a:lnTo>
                    <a:lnTo>
                      <a:pt x="1009" y="70"/>
                    </a:lnTo>
                    <a:lnTo>
                      <a:pt x="1069" y="102"/>
                    </a:lnTo>
                    <a:lnTo>
                      <a:pt x="1125" y="140"/>
                    </a:lnTo>
                    <a:lnTo>
                      <a:pt x="1177" y="183"/>
                    </a:lnTo>
                    <a:lnTo>
                      <a:pt x="1225" y="230"/>
                    </a:lnTo>
                    <a:lnTo>
                      <a:pt x="1267" y="282"/>
                    </a:lnTo>
                    <a:lnTo>
                      <a:pt x="1306" y="339"/>
                    </a:lnTo>
                    <a:lnTo>
                      <a:pt x="1339" y="399"/>
                    </a:lnTo>
                    <a:lnTo>
                      <a:pt x="1365" y="461"/>
                    </a:lnTo>
                    <a:lnTo>
                      <a:pt x="1385" y="529"/>
                    </a:lnTo>
                    <a:lnTo>
                      <a:pt x="1400" y="597"/>
                    </a:lnTo>
                    <a:lnTo>
                      <a:pt x="1407" y="667"/>
                    </a:lnTo>
                    <a:lnTo>
                      <a:pt x="1407" y="704"/>
                    </a:lnTo>
                    <a:lnTo>
                      <a:pt x="1407" y="757"/>
                    </a:lnTo>
                    <a:lnTo>
                      <a:pt x="1397" y="860"/>
                    </a:lnTo>
                    <a:lnTo>
                      <a:pt x="1378" y="964"/>
                    </a:lnTo>
                    <a:lnTo>
                      <a:pt x="1349" y="1065"/>
                    </a:lnTo>
                    <a:lnTo>
                      <a:pt x="1314" y="1164"/>
                    </a:lnTo>
                    <a:lnTo>
                      <a:pt x="1273" y="1260"/>
                    </a:lnTo>
                    <a:lnTo>
                      <a:pt x="1201" y="1396"/>
                    </a:lnTo>
                    <a:lnTo>
                      <a:pt x="1092" y="1562"/>
                    </a:lnTo>
                    <a:lnTo>
                      <a:pt x="976" y="1703"/>
                    </a:lnTo>
                    <a:lnTo>
                      <a:pt x="859" y="1817"/>
                    </a:lnTo>
                    <a:lnTo>
                      <a:pt x="777" y="1879"/>
                    </a:lnTo>
                    <a:lnTo>
                      <a:pt x="727" y="1909"/>
                    </a:lnTo>
                    <a:lnTo>
                      <a:pt x="703" y="1921"/>
                    </a:lnTo>
                    <a:close/>
                  </a:path>
                </a:pathLst>
              </a:custGeom>
              <a:solidFill>
                <a:srgbClr val="003DA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60" dirty="0">
                  <a:solidFill>
                    <a:srgbClr val="7264AA"/>
                  </a:solidFill>
                </a:endParaRPr>
              </a:p>
            </p:txBody>
          </p:sp>
          <p:sp>
            <p:nvSpPr>
              <p:cNvPr id="119" name="Freeform 1005"/>
              <p:cNvSpPr>
                <a:spLocks/>
              </p:cNvSpPr>
              <p:nvPr/>
            </p:nvSpPr>
            <p:spPr bwMode="auto">
              <a:xfrm>
                <a:off x="8817295" y="2651124"/>
                <a:ext cx="1394144" cy="3802211"/>
              </a:xfrm>
              <a:custGeom>
                <a:avLst/>
                <a:gdLst>
                  <a:gd name="T0" fmla="*/ 0 w 704"/>
                  <a:gd name="T1" fmla="*/ 0 h 1921"/>
                  <a:gd name="T2" fmla="*/ 37 w 704"/>
                  <a:gd name="T3" fmla="*/ 1 h 1921"/>
                  <a:gd name="T4" fmla="*/ 108 w 704"/>
                  <a:gd name="T5" fmla="*/ 8 h 1921"/>
                  <a:gd name="T6" fmla="*/ 177 w 704"/>
                  <a:gd name="T7" fmla="*/ 22 h 1921"/>
                  <a:gd name="T8" fmla="*/ 243 w 704"/>
                  <a:gd name="T9" fmla="*/ 43 h 1921"/>
                  <a:gd name="T10" fmla="*/ 306 w 704"/>
                  <a:gd name="T11" fmla="*/ 70 h 1921"/>
                  <a:gd name="T12" fmla="*/ 366 w 704"/>
                  <a:gd name="T13" fmla="*/ 102 h 1921"/>
                  <a:gd name="T14" fmla="*/ 422 w 704"/>
                  <a:gd name="T15" fmla="*/ 140 h 1921"/>
                  <a:gd name="T16" fmla="*/ 474 w 704"/>
                  <a:gd name="T17" fmla="*/ 183 h 1921"/>
                  <a:gd name="T18" fmla="*/ 522 w 704"/>
                  <a:gd name="T19" fmla="*/ 230 h 1921"/>
                  <a:gd name="T20" fmla="*/ 564 w 704"/>
                  <a:gd name="T21" fmla="*/ 282 h 1921"/>
                  <a:gd name="T22" fmla="*/ 603 w 704"/>
                  <a:gd name="T23" fmla="*/ 339 h 1921"/>
                  <a:gd name="T24" fmla="*/ 636 w 704"/>
                  <a:gd name="T25" fmla="*/ 399 h 1921"/>
                  <a:gd name="T26" fmla="*/ 662 w 704"/>
                  <a:gd name="T27" fmla="*/ 461 h 1921"/>
                  <a:gd name="T28" fmla="*/ 682 w 704"/>
                  <a:gd name="T29" fmla="*/ 529 h 1921"/>
                  <a:gd name="T30" fmla="*/ 697 w 704"/>
                  <a:gd name="T31" fmla="*/ 597 h 1921"/>
                  <a:gd name="T32" fmla="*/ 704 w 704"/>
                  <a:gd name="T33" fmla="*/ 667 h 1921"/>
                  <a:gd name="T34" fmla="*/ 704 w 704"/>
                  <a:gd name="T35" fmla="*/ 704 h 1921"/>
                  <a:gd name="T36" fmla="*/ 704 w 704"/>
                  <a:gd name="T37" fmla="*/ 757 h 1921"/>
                  <a:gd name="T38" fmla="*/ 694 w 704"/>
                  <a:gd name="T39" fmla="*/ 860 h 1921"/>
                  <a:gd name="T40" fmla="*/ 675 w 704"/>
                  <a:gd name="T41" fmla="*/ 964 h 1921"/>
                  <a:gd name="T42" fmla="*/ 646 w 704"/>
                  <a:gd name="T43" fmla="*/ 1065 h 1921"/>
                  <a:gd name="T44" fmla="*/ 611 w 704"/>
                  <a:gd name="T45" fmla="*/ 1164 h 1921"/>
                  <a:gd name="T46" fmla="*/ 570 w 704"/>
                  <a:gd name="T47" fmla="*/ 1260 h 1921"/>
                  <a:gd name="T48" fmla="*/ 498 w 704"/>
                  <a:gd name="T49" fmla="*/ 1396 h 1921"/>
                  <a:gd name="T50" fmla="*/ 389 w 704"/>
                  <a:gd name="T51" fmla="*/ 1562 h 1921"/>
                  <a:gd name="T52" fmla="*/ 273 w 704"/>
                  <a:gd name="T53" fmla="*/ 1703 h 1921"/>
                  <a:gd name="T54" fmla="*/ 156 w 704"/>
                  <a:gd name="T55" fmla="*/ 1817 h 1921"/>
                  <a:gd name="T56" fmla="*/ 74 w 704"/>
                  <a:gd name="T57" fmla="*/ 1879 h 1921"/>
                  <a:gd name="T58" fmla="*/ 24 w 704"/>
                  <a:gd name="T59" fmla="*/ 1909 h 1921"/>
                  <a:gd name="T60" fmla="*/ 0 w 704"/>
                  <a:gd name="T61" fmla="*/ 1921 h 1921"/>
                  <a:gd name="T62" fmla="*/ 0 w 704"/>
                  <a:gd name="T63" fmla="*/ 0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04" h="1921">
                    <a:moveTo>
                      <a:pt x="0" y="0"/>
                    </a:moveTo>
                    <a:lnTo>
                      <a:pt x="37" y="1"/>
                    </a:lnTo>
                    <a:lnTo>
                      <a:pt x="108" y="8"/>
                    </a:lnTo>
                    <a:lnTo>
                      <a:pt x="177" y="22"/>
                    </a:lnTo>
                    <a:lnTo>
                      <a:pt x="243" y="43"/>
                    </a:lnTo>
                    <a:lnTo>
                      <a:pt x="306" y="70"/>
                    </a:lnTo>
                    <a:lnTo>
                      <a:pt x="366" y="102"/>
                    </a:lnTo>
                    <a:lnTo>
                      <a:pt x="422" y="140"/>
                    </a:lnTo>
                    <a:lnTo>
                      <a:pt x="474" y="183"/>
                    </a:lnTo>
                    <a:lnTo>
                      <a:pt x="522" y="230"/>
                    </a:lnTo>
                    <a:lnTo>
                      <a:pt x="564" y="282"/>
                    </a:lnTo>
                    <a:lnTo>
                      <a:pt x="603" y="339"/>
                    </a:lnTo>
                    <a:lnTo>
                      <a:pt x="636" y="399"/>
                    </a:lnTo>
                    <a:lnTo>
                      <a:pt x="662" y="461"/>
                    </a:lnTo>
                    <a:lnTo>
                      <a:pt x="682" y="529"/>
                    </a:lnTo>
                    <a:lnTo>
                      <a:pt x="697" y="597"/>
                    </a:lnTo>
                    <a:lnTo>
                      <a:pt x="704" y="667"/>
                    </a:lnTo>
                    <a:lnTo>
                      <a:pt x="704" y="704"/>
                    </a:lnTo>
                    <a:lnTo>
                      <a:pt x="704" y="757"/>
                    </a:lnTo>
                    <a:lnTo>
                      <a:pt x="694" y="860"/>
                    </a:lnTo>
                    <a:lnTo>
                      <a:pt x="675" y="964"/>
                    </a:lnTo>
                    <a:lnTo>
                      <a:pt x="646" y="1065"/>
                    </a:lnTo>
                    <a:lnTo>
                      <a:pt x="611" y="1164"/>
                    </a:lnTo>
                    <a:lnTo>
                      <a:pt x="570" y="1260"/>
                    </a:lnTo>
                    <a:lnTo>
                      <a:pt x="498" y="1396"/>
                    </a:lnTo>
                    <a:lnTo>
                      <a:pt x="389" y="1562"/>
                    </a:lnTo>
                    <a:lnTo>
                      <a:pt x="273" y="1703"/>
                    </a:lnTo>
                    <a:lnTo>
                      <a:pt x="156" y="1817"/>
                    </a:lnTo>
                    <a:lnTo>
                      <a:pt x="74" y="1879"/>
                    </a:lnTo>
                    <a:lnTo>
                      <a:pt x="24" y="1909"/>
                    </a:lnTo>
                    <a:lnTo>
                      <a:pt x="0" y="19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60" dirty="0">
                  <a:solidFill>
                    <a:srgbClr val="7264AA"/>
                  </a:solidFill>
                </a:endParaRPr>
              </a:p>
            </p:txBody>
          </p:sp>
          <p:sp>
            <p:nvSpPr>
              <p:cNvPr id="120" name="Freeform 1006"/>
              <p:cNvSpPr>
                <a:spLocks/>
              </p:cNvSpPr>
              <p:nvPr/>
            </p:nvSpPr>
            <p:spPr bwMode="auto">
              <a:xfrm>
                <a:off x="7668707" y="2904604"/>
                <a:ext cx="2289250" cy="2289250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0" tIns="19289" rIns="0" bIns="19289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19" b="1" dirty="0">
                  <a:solidFill>
                    <a:srgbClr val="297FB8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17" name="ZoneTexte 116"/>
            <p:cNvSpPr txBox="1"/>
            <p:nvPr/>
          </p:nvSpPr>
          <p:spPr>
            <a:xfrm>
              <a:off x="4891520" y="3273438"/>
              <a:ext cx="1202645" cy="6798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solidFill>
                    <a:srgbClr val="003DA5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Favorise</a:t>
              </a:r>
              <a:r>
                <a:rPr lang="en-US" sz="1200" b="1" dirty="0">
                  <a:solidFill>
                    <a:srgbClr val="003DA5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la sécurité des citoyens</a:t>
              </a:r>
            </a:p>
          </p:txBody>
        </p:sp>
      </p:grpSp>
      <p:grpSp>
        <p:nvGrpSpPr>
          <p:cNvPr id="77" name="Groupe 76"/>
          <p:cNvGrpSpPr/>
          <p:nvPr/>
        </p:nvGrpSpPr>
        <p:grpSpPr>
          <a:xfrm>
            <a:off x="3433022" y="3579763"/>
            <a:ext cx="1414298" cy="1794663"/>
            <a:chOff x="3796442" y="2922788"/>
            <a:chExt cx="1476355" cy="2007213"/>
          </a:xfrm>
        </p:grpSpPr>
        <p:grpSp>
          <p:nvGrpSpPr>
            <p:cNvPr id="111" name="Group 45"/>
            <p:cNvGrpSpPr/>
            <p:nvPr/>
          </p:nvGrpSpPr>
          <p:grpSpPr>
            <a:xfrm>
              <a:off x="3796442" y="2922788"/>
              <a:ext cx="1468100" cy="2007213"/>
              <a:chOff x="7423154" y="2651124"/>
              <a:chExt cx="2788289" cy="3802216"/>
            </a:xfrm>
            <a:effectLst>
              <a:outerShdw blurRad="127000" dir="13500000" sy="23000" kx="1200000" algn="br" rotWithShape="0">
                <a:prstClr val="black">
                  <a:alpha val="15000"/>
                </a:prstClr>
              </a:outerShdw>
            </a:effectLst>
          </p:grpSpPr>
          <p:sp>
            <p:nvSpPr>
              <p:cNvPr id="113" name="Freeform 1004"/>
              <p:cNvSpPr>
                <a:spLocks/>
              </p:cNvSpPr>
              <p:nvPr/>
            </p:nvSpPr>
            <p:spPr bwMode="auto">
              <a:xfrm>
                <a:off x="7423154" y="2651127"/>
                <a:ext cx="2788289" cy="3802213"/>
              </a:xfrm>
              <a:custGeom>
                <a:avLst/>
                <a:gdLst>
                  <a:gd name="T0" fmla="*/ 703 w 1407"/>
                  <a:gd name="T1" fmla="*/ 1921 h 1921"/>
                  <a:gd name="T2" fmla="*/ 680 w 1407"/>
                  <a:gd name="T3" fmla="*/ 1909 h 1921"/>
                  <a:gd name="T4" fmla="*/ 630 w 1407"/>
                  <a:gd name="T5" fmla="*/ 1879 h 1921"/>
                  <a:gd name="T6" fmla="*/ 548 w 1407"/>
                  <a:gd name="T7" fmla="*/ 1817 h 1921"/>
                  <a:gd name="T8" fmla="*/ 431 w 1407"/>
                  <a:gd name="T9" fmla="*/ 1703 h 1921"/>
                  <a:gd name="T10" fmla="*/ 315 w 1407"/>
                  <a:gd name="T11" fmla="*/ 1562 h 1921"/>
                  <a:gd name="T12" fmla="*/ 206 w 1407"/>
                  <a:gd name="T13" fmla="*/ 1396 h 1921"/>
                  <a:gd name="T14" fmla="*/ 134 w 1407"/>
                  <a:gd name="T15" fmla="*/ 1260 h 1921"/>
                  <a:gd name="T16" fmla="*/ 93 w 1407"/>
                  <a:gd name="T17" fmla="*/ 1164 h 1921"/>
                  <a:gd name="T18" fmla="*/ 58 w 1407"/>
                  <a:gd name="T19" fmla="*/ 1065 h 1921"/>
                  <a:gd name="T20" fmla="*/ 31 w 1407"/>
                  <a:gd name="T21" fmla="*/ 964 h 1921"/>
                  <a:gd name="T22" fmla="*/ 11 w 1407"/>
                  <a:gd name="T23" fmla="*/ 860 h 1921"/>
                  <a:gd name="T24" fmla="*/ 1 w 1407"/>
                  <a:gd name="T25" fmla="*/ 757 h 1921"/>
                  <a:gd name="T26" fmla="*/ 0 w 1407"/>
                  <a:gd name="T27" fmla="*/ 704 h 1921"/>
                  <a:gd name="T28" fmla="*/ 0 w 1407"/>
                  <a:gd name="T29" fmla="*/ 667 h 1921"/>
                  <a:gd name="T30" fmla="*/ 7 w 1407"/>
                  <a:gd name="T31" fmla="*/ 597 h 1921"/>
                  <a:gd name="T32" fmla="*/ 22 w 1407"/>
                  <a:gd name="T33" fmla="*/ 529 h 1921"/>
                  <a:gd name="T34" fmla="*/ 42 w 1407"/>
                  <a:gd name="T35" fmla="*/ 461 h 1921"/>
                  <a:gd name="T36" fmla="*/ 68 w 1407"/>
                  <a:gd name="T37" fmla="*/ 399 h 1921"/>
                  <a:gd name="T38" fmla="*/ 101 w 1407"/>
                  <a:gd name="T39" fmla="*/ 339 h 1921"/>
                  <a:gd name="T40" fmla="*/ 140 w 1407"/>
                  <a:gd name="T41" fmla="*/ 282 h 1921"/>
                  <a:gd name="T42" fmla="*/ 182 w 1407"/>
                  <a:gd name="T43" fmla="*/ 230 h 1921"/>
                  <a:gd name="T44" fmla="*/ 230 w 1407"/>
                  <a:gd name="T45" fmla="*/ 183 h 1921"/>
                  <a:gd name="T46" fmla="*/ 282 w 1407"/>
                  <a:gd name="T47" fmla="*/ 140 h 1921"/>
                  <a:gd name="T48" fmla="*/ 338 w 1407"/>
                  <a:gd name="T49" fmla="*/ 102 h 1921"/>
                  <a:gd name="T50" fmla="*/ 399 w 1407"/>
                  <a:gd name="T51" fmla="*/ 70 h 1921"/>
                  <a:gd name="T52" fmla="*/ 461 w 1407"/>
                  <a:gd name="T53" fmla="*/ 43 h 1921"/>
                  <a:gd name="T54" fmla="*/ 527 w 1407"/>
                  <a:gd name="T55" fmla="*/ 22 h 1921"/>
                  <a:gd name="T56" fmla="*/ 596 w 1407"/>
                  <a:gd name="T57" fmla="*/ 8 h 1921"/>
                  <a:gd name="T58" fmla="*/ 667 w 1407"/>
                  <a:gd name="T59" fmla="*/ 1 h 1921"/>
                  <a:gd name="T60" fmla="*/ 703 w 1407"/>
                  <a:gd name="T61" fmla="*/ 0 h 1921"/>
                  <a:gd name="T62" fmla="*/ 740 w 1407"/>
                  <a:gd name="T63" fmla="*/ 1 h 1921"/>
                  <a:gd name="T64" fmla="*/ 811 w 1407"/>
                  <a:gd name="T65" fmla="*/ 8 h 1921"/>
                  <a:gd name="T66" fmla="*/ 880 w 1407"/>
                  <a:gd name="T67" fmla="*/ 22 h 1921"/>
                  <a:gd name="T68" fmla="*/ 946 w 1407"/>
                  <a:gd name="T69" fmla="*/ 43 h 1921"/>
                  <a:gd name="T70" fmla="*/ 1009 w 1407"/>
                  <a:gd name="T71" fmla="*/ 70 h 1921"/>
                  <a:gd name="T72" fmla="*/ 1069 w 1407"/>
                  <a:gd name="T73" fmla="*/ 102 h 1921"/>
                  <a:gd name="T74" fmla="*/ 1125 w 1407"/>
                  <a:gd name="T75" fmla="*/ 140 h 1921"/>
                  <a:gd name="T76" fmla="*/ 1177 w 1407"/>
                  <a:gd name="T77" fmla="*/ 183 h 1921"/>
                  <a:gd name="T78" fmla="*/ 1225 w 1407"/>
                  <a:gd name="T79" fmla="*/ 230 h 1921"/>
                  <a:gd name="T80" fmla="*/ 1267 w 1407"/>
                  <a:gd name="T81" fmla="*/ 282 h 1921"/>
                  <a:gd name="T82" fmla="*/ 1306 w 1407"/>
                  <a:gd name="T83" fmla="*/ 339 h 1921"/>
                  <a:gd name="T84" fmla="*/ 1339 w 1407"/>
                  <a:gd name="T85" fmla="*/ 399 h 1921"/>
                  <a:gd name="T86" fmla="*/ 1365 w 1407"/>
                  <a:gd name="T87" fmla="*/ 461 h 1921"/>
                  <a:gd name="T88" fmla="*/ 1385 w 1407"/>
                  <a:gd name="T89" fmla="*/ 529 h 1921"/>
                  <a:gd name="T90" fmla="*/ 1400 w 1407"/>
                  <a:gd name="T91" fmla="*/ 597 h 1921"/>
                  <a:gd name="T92" fmla="*/ 1407 w 1407"/>
                  <a:gd name="T93" fmla="*/ 667 h 1921"/>
                  <a:gd name="T94" fmla="*/ 1407 w 1407"/>
                  <a:gd name="T95" fmla="*/ 704 h 1921"/>
                  <a:gd name="T96" fmla="*/ 1407 w 1407"/>
                  <a:gd name="T97" fmla="*/ 757 h 1921"/>
                  <a:gd name="T98" fmla="*/ 1397 w 1407"/>
                  <a:gd name="T99" fmla="*/ 860 h 1921"/>
                  <a:gd name="T100" fmla="*/ 1378 w 1407"/>
                  <a:gd name="T101" fmla="*/ 964 h 1921"/>
                  <a:gd name="T102" fmla="*/ 1349 w 1407"/>
                  <a:gd name="T103" fmla="*/ 1065 h 1921"/>
                  <a:gd name="T104" fmla="*/ 1314 w 1407"/>
                  <a:gd name="T105" fmla="*/ 1164 h 1921"/>
                  <a:gd name="T106" fmla="*/ 1273 w 1407"/>
                  <a:gd name="T107" fmla="*/ 1260 h 1921"/>
                  <a:gd name="T108" fmla="*/ 1201 w 1407"/>
                  <a:gd name="T109" fmla="*/ 1396 h 1921"/>
                  <a:gd name="T110" fmla="*/ 1092 w 1407"/>
                  <a:gd name="T111" fmla="*/ 1562 h 1921"/>
                  <a:gd name="T112" fmla="*/ 976 w 1407"/>
                  <a:gd name="T113" fmla="*/ 1703 h 1921"/>
                  <a:gd name="T114" fmla="*/ 859 w 1407"/>
                  <a:gd name="T115" fmla="*/ 1817 h 1921"/>
                  <a:gd name="T116" fmla="*/ 777 w 1407"/>
                  <a:gd name="T117" fmla="*/ 1879 h 1921"/>
                  <a:gd name="T118" fmla="*/ 727 w 1407"/>
                  <a:gd name="T119" fmla="*/ 1909 h 1921"/>
                  <a:gd name="T120" fmla="*/ 703 w 1407"/>
                  <a:gd name="T121" fmla="*/ 1921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07" h="1921">
                    <a:moveTo>
                      <a:pt x="703" y="1921"/>
                    </a:moveTo>
                    <a:lnTo>
                      <a:pt x="680" y="1909"/>
                    </a:lnTo>
                    <a:lnTo>
                      <a:pt x="630" y="1879"/>
                    </a:lnTo>
                    <a:lnTo>
                      <a:pt x="548" y="1817"/>
                    </a:lnTo>
                    <a:lnTo>
                      <a:pt x="431" y="1703"/>
                    </a:lnTo>
                    <a:lnTo>
                      <a:pt x="315" y="1562"/>
                    </a:lnTo>
                    <a:lnTo>
                      <a:pt x="206" y="1396"/>
                    </a:lnTo>
                    <a:lnTo>
                      <a:pt x="134" y="1260"/>
                    </a:lnTo>
                    <a:lnTo>
                      <a:pt x="93" y="1164"/>
                    </a:lnTo>
                    <a:lnTo>
                      <a:pt x="58" y="1065"/>
                    </a:lnTo>
                    <a:lnTo>
                      <a:pt x="31" y="964"/>
                    </a:lnTo>
                    <a:lnTo>
                      <a:pt x="11" y="860"/>
                    </a:lnTo>
                    <a:lnTo>
                      <a:pt x="1" y="757"/>
                    </a:lnTo>
                    <a:lnTo>
                      <a:pt x="0" y="704"/>
                    </a:lnTo>
                    <a:lnTo>
                      <a:pt x="0" y="667"/>
                    </a:lnTo>
                    <a:lnTo>
                      <a:pt x="7" y="597"/>
                    </a:lnTo>
                    <a:lnTo>
                      <a:pt x="22" y="529"/>
                    </a:lnTo>
                    <a:lnTo>
                      <a:pt x="42" y="461"/>
                    </a:lnTo>
                    <a:lnTo>
                      <a:pt x="68" y="399"/>
                    </a:lnTo>
                    <a:lnTo>
                      <a:pt x="101" y="339"/>
                    </a:lnTo>
                    <a:lnTo>
                      <a:pt x="140" y="282"/>
                    </a:lnTo>
                    <a:lnTo>
                      <a:pt x="182" y="230"/>
                    </a:lnTo>
                    <a:lnTo>
                      <a:pt x="230" y="183"/>
                    </a:lnTo>
                    <a:lnTo>
                      <a:pt x="282" y="140"/>
                    </a:lnTo>
                    <a:lnTo>
                      <a:pt x="338" y="102"/>
                    </a:lnTo>
                    <a:lnTo>
                      <a:pt x="399" y="70"/>
                    </a:lnTo>
                    <a:lnTo>
                      <a:pt x="461" y="43"/>
                    </a:lnTo>
                    <a:lnTo>
                      <a:pt x="527" y="22"/>
                    </a:lnTo>
                    <a:lnTo>
                      <a:pt x="596" y="8"/>
                    </a:lnTo>
                    <a:lnTo>
                      <a:pt x="667" y="1"/>
                    </a:lnTo>
                    <a:lnTo>
                      <a:pt x="703" y="0"/>
                    </a:lnTo>
                    <a:lnTo>
                      <a:pt x="740" y="1"/>
                    </a:lnTo>
                    <a:lnTo>
                      <a:pt x="811" y="8"/>
                    </a:lnTo>
                    <a:lnTo>
                      <a:pt x="880" y="22"/>
                    </a:lnTo>
                    <a:lnTo>
                      <a:pt x="946" y="43"/>
                    </a:lnTo>
                    <a:lnTo>
                      <a:pt x="1009" y="70"/>
                    </a:lnTo>
                    <a:lnTo>
                      <a:pt x="1069" y="102"/>
                    </a:lnTo>
                    <a:lnTo>
                      <a:pt x="1125" y="140"/>
                    </a:lnTo>
                    <a:lnTo>
                      <a:pt x="1177" y="183"/>
                    </a:lnTo>
                    <a:lnTo>
                      <a:pt x="1225" y="230"/>
                    </a:lnTo>
                    <a:lnTo>
                      <a:pt x="1267" y="282"/>
                    </a:lnTo>
                    <a:lnTo>
                      <a:pt x="1306" y="339"/>
                    </a:lnTo>
                    <a:lnTo>
                      <a:pt x="1339" y="399"/>
                    </a:lnTo>
                    <a:lnTo>
                      <a:pt x="1365" y="461"/>
                    </a:lnTo>
                    <a:lnTo>
                      <a:pt x="1385" y="529"/>
                    </a:lnTo>
                    <a:lnTo>
                      <a:pt x="1400" y="597"/>
                    </a:lnTo>
                    <a:lnTo>
                      <a:pt x="1407" y="667"/>
                    </a:lnTo>
                    <a:lnTo>
                      <a:pt x="1407" y="704"/>
                    </a:lnTo>
                    <a:lnTo>
                      <a:pt x="1407" y="757"/>
                    </a:lnTo>
                    <a:lnTo>
                      <a:pt x="1397" y="860"/>
                    </a:lnTo>
                    <a:lnTo>
                      <a:pt x="1378" y="964"/>
                    </a:lnTo>
                    <a:lnTo>
                      <a:pt x="1349" y="1065"/>
                    </a:lnTo>
                    <a:lnTo>
                      <a:pt x="1314" y="1164"/>
                    </a:lnTo>
                    <a:lnTo>
                      <a:pt x="1273" y="1260"/>
                    </a:lnTo>
                    <a:lnTo>
                      <a:pt x="1201" y="1396"/>
                    </a:lnTo>
                    <a:lnTo>
                      <a:pt x="1092" y="1562"/>
                    </a:lnTo>
                    <a:lnTo>
                      <a:pt x="976" y="1703"/>
                    </a:lnTo>
                    <a:lnTo>
                      <a:pt x="859" y="1817"/>
                    </a:lnTo>
                    <a:lnTo>
                      <a:pt x="777" y="1879"/>
                    </a:lnTo>
                    <a:lnTo>
                      <a:pt x="727" y="1909"/>
                    </a:lnTo>
                    <a:lnTo>
                      <a:pt x="703" y="19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60" dirty="0">
                  <a:solidFill>
                    <a:srgbClr val="7264AA"/>
                  </a:solidFill>
                </a:endParaRPr>
              </a:p>
            </p:txBody>
          </p:sp>
          <p:sp>
            <p:nvSpPr>
              <p:cNvPr id="114" name="Freeform 1005"/>
              <p:cNvSpPr>
                <a:spLocks/>
              </p:cNvSpPr>
              <p:nvPr/>
            </p:nvSpPr>
            <p:spPr bwMode="auto">
              <a:xfrm>
                <a:off x="8817295" y="2651124"/>
                <a:ext cx="1394144" cy="3802211"/>
              </a:xfrm>
              <a:custGeom>
                <a:avLst/>
                <a:gdLst>
                  <a:gd name="T0" fmla="*/ 0 w 704"/>
                  <a:gd name="T1" fmla="*/ 0 h 1921"/>
                  <a:gd name="T2" fmla="*/ 37 w 704"/>
                  <a:gd name="T3" fmla="*/ 1 h 1921"/>
                  <a:gd name="T4" fmla="*/ 108 w 704"/>
                  <a:gd name="T5" fmla="*/ 8 h 1921"/>
                  <a:gd name="T6" fmla="*/ 177 w 704"/>
                  <a:gd name="T7" fmla="*/ 22 h 1921"/>
                  <a:gd name="T8" fmla="*/ 243 w 704"/>
                  <a:gd name="T9" fmla="*/ 43 h 1921"/>
                  <a:gd name="T10" fmla="*/ 306 w 704"/>
                  <a:gd name="T11" fmla="*/ 70 h 1921"/>
                  <a:gd name="T12" fmla="*/ 366 w 704"/>
                  <a:gd name="T13" fmla="*/ 102 h 1921"/>
                  <a:gd name="T14" fmla="*/ 422 w 704"/>
                  <a:gd name="T15" fmla="*/ 140 h 1921"/>
                  <a:gd name="T16" fmla="*/ 474 w 704"/>
                  <a:gd name="T17" fmla="*/ 183 h 1921"/>
                  <a:gd name="T18" fmla="*/ 522 w 704"/>
                  <a:gd name="T19" fmla="*/ 230 h 1921"/>
                  <a:gd name="T20" fmla="*/ 564 w 704"/>
                  <a:gd name="T21" fmla="*/ 282 h 1921"/>
                  <a:gd name="T22" fmla="*/ 603 w 704"/>
                  <a:gd name="T23" fmla="*/ 339 h 1921"/>
                  <a:gd name="T24" fmla="*/ 636 w 704"/>
                  <a:gd name="T25" fmla="*/ 399 h 1921"/>
                  <a:gd name="T26" fmla="*/ 662 w 704"/>
                  <a:gd name="T27" fmla="*/ 461 h 1921"/>
                  <a:gd name="T28" fmla="*/ 682 w 704"/>
                  <a:gd name="T29" fmla="*/ 529 h 1921"/>
                  <a:gd name="T30" fmla="*/ 697 w 704"/>
                  <a:gd name="T31" fmla="*/ 597 h 1921"/>
                  <a:gd name="T32" fmla="*/ 704 w 704"/>
                  <a:gd name="T33" fmla="*/ 667 h 1921"/>
                  <a:gd name="T34" fmla="*/ 704 w 704"/>
                  <a:gd name="T35" fmla="*/ 704 h 1921"/>
                  <a:gd name="T36" fmla="*/ 704 w 704"/>
                  <a:gd name="T37" fmla="*/ 757 h 1921"/>
                  <a:gd name="T38" fmla="*/ 694 w 704"/>
                  <a:gd name="T39" fmla="*/ 860 h 1921"/>
                  <a:gd name="T40" fmla="*/ 675 w 704"/>
                  <a:gd name="T41" fmla="*/ 964 h 1921"/>
                  <a:gd name="T42" fmla="*/ 646 w 704"/>
                  <a:gd name="T43" fmla="*/ 1065 h 1921"/>
                  <a:gd name="T44" fmla="*/ 611 w 704"/>
                  <a:gd name="T45" fmla="*/ 1164 h 1921"/>
                  <a:gd name="T46" fmla="*/ 570 w 704"/>
                  <a:gd name="T47" fmla="*/ 1260 h 1921"/>
                  <a:gd name="T48" fmla="*/ 498 w 704"/>
                  <a:gd name="T49" fmla="*/ 1396 h 1921"/>
                  <a:gd name="T50" fmla="*/ 389 w 704"/>
                  <a:gd name="T51" fmla="*/ 1562 h 1921"/>
                  <a:gd name="T52" fmla="*/ 273 w 704"/>
                  <a:gd name="T53" fmla="*/ 1703 h 1921"/>
                  <a:gd name="T54" fmla="*/ 156 w 704"/>
                  <a:gd name="T55" fmla="*/ 1817 h 1921"/>
                  <a:gd name="T56" fmla="*/ 74 w 704"/>
                  <a:gd name="T57" fmla="*/ 1879 h 1921"/>
                  <a:gd name="T58" fmla="*/ 24 w 704"/>
                  <a:gd name="T59" fmla="*/ 1909 h 1921"/>
                  <a:gd name="T60" fmla="*/ 0 w 704"/>
                  <a:gd name="T61" fmla="*/ 1921 h 1921"/>
                  <a:gd name="T62" fmla="*/ 0 w 704"/>
                  <a:gd name="T63" fmla="*/ 0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04" h="1921">
                    <a:moveTo>
                      <a:pt x="0" y="0"/>
                    </a:moveTo>
                    <a:lnTo>
                      <a:pt x="37" y="1"/>
                    </a:lnTo>
                    <a:lnTo>
                      <a:pt x="108" y="8"/>
                    </a:lnTo>
                    <a:lnTo>
                      <a:pt x="177" y="22"/>
                    </a:lnTo>
                    <a:lnTo>
                      <a:pt x="243" y="43"/>
                    </a:lnTo>
                    <a:lnTo>
                      <a:pt x="306" y="70"/>
                    </a:lnTo>
                    <a:lnTo>
                      <a:pt x="366" y="102"/>
                    </a:lnTo>
                    <a:lnTo>
                      <a:pt x="422" y="140"/>
                    </a:lnTo>
                    <a:lnTo>
                      <a:pt x="474" y="183"/>
                    </a:lnTo>
                    <a:lnTo>
                      <a:pt x="522" y="230"/>
                    </a:lnTo>
                    <a:lnTo>
                      <a:pt x="564" y="282"/>
                    </a:lnTo>
                    <a:lnTo>
                      <a:pt x="603" y="339"/>
                    </a:lnTo>
                    <a:lnTo>
                      <a:pt x="636" y="399"/>
                    </a:lnTo>
                    <a:lnTo>
                      <a:pt x="662" y="461"/>
                    </a:lnTo>
                    <a:lnTo>
                      <a:pt x="682" y="529"/>
                    </a:lnTo>
                    <a:lnTo>
                      <a:pt x="697" y="597"/>
                    </a:lnTo>
                    <a:lnTo>
                      <a:pt x="704" y="667"/>
                    </a:lnTo>
                    <a:lnTo>
                      <a:pt x="704" y="704"/>
                    </a:lnTo>
                    <a:lnTo>
                      <a:pt x="704" y="757"/>
                    </a:lnTo>
                    <a:lnTo>
                      <a:pt x="694" y="860"/>
                    </a:lnTo>
                    <a:lnTo>
                      <a:pt x="675" y="964"/>
                    </a:lnTo>
                    <a:lnTo>
                      <a:pt x="646" y="1065"/>
                    </a:lnTo>
                    <a:lnTo>
                      <a:pt x="611" y="1164"/>
                    </a:lnTo>
                    <a:lnTo>
                      <a:pt x="570" y="1260"/>
                    </a:lnTo>
                    <a:lnTo>
                      <a:pt x="498" y="1396"/>
                    </a:lnTo>
                    <a:lnTo>
                      <a:pt x="389" y="1562"/>
                    </a:lnTo>
                    <a:lnTo>
                      <a:pt x="273" y="1703"/>
                    </a:lnTo>
                    <a:lnTo>
                      <a:pt x="156" y="1817"/>
                    </a:lnTo>
                    <a:lnTo>
                      <a:pt x="74" y="1879"/>
                    </a:lnTo>
                    <a:lnTo>
                      <a:pt x="24" y="1909"/>
                    </a:lnTo>
                    <a:lnTo>
                      <a:pt x="0" y="19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60" dirty="0">
                  <a:solidFill>
                    <a:srgbClr val="7264AA"/>
                  </a:solidFill>
                </a:endParaRPr>
              </a:p>
            </p:txBody>
          </p:sp>
          <p:sp>
            <p:nvSpPr>
              <p:cNvPr id="115" name="Freeform 1006"/>
              <p:cNvSpPr>
                <a:spLocks/>
              </p:cNvSpPr>
              <p:nvPr/>
            </p:nvSpPr>
            <p:spPr bwMode="auto">
              <a:xfrm>
                <a:off x="7557826" y="2904604"/>
                <a:ext cx="2516602" cy="248398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19289" rIns="0" bIns="19289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675" b="1" dirty="0">
                  <a:solidFill>
                    <a:srgbClr val="27AE61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12" name="ZoneTexte 111"/>
            <p:cNvSpPr txBox="1"/>
            <p:nvPr/>
          </p:nvSpPr>
          <p:spPr>
            <a:xfrm>
              <a:off x="3814095" y="3148487"/>
              <a:ext cx="1458702" cy="1135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FFC000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Améliore l’accessibilité aux différents services aux citoyens</a:t>
              </a:r>
            </a:p>
          </p:txBody>
        </p:sp>
      </p:grpSp>
      <p:grpSp>
        <p:nvGrpSpPr>
          <p:cNvPr id="78" name="Group 4"/>
          <p:cNvGrpSpPr>
            <a:grpSpLocks noChangeAspect="1"/>
          </p:cNvGrpSpPr>
          <p:nvPr/>
        </p:nvGrpSpPr>
        <p:grpSpPr bwMode="auto">
          <a:xfrm>
            <a:off x="7762770" y="1841748"/>
            <a:ext cx="1359416" cy="1420992"/>
            <a:chOff x="3575" y="529"/>
            <a:chExt cx="2848" cy="2977"/>
          </a:xfrm>
          <a:solidFill>
            <a:srgbClr val="FFC000"/>
          </a:solidFill>
        </p:grpSpPr>
        <p:sp>
          <p:nvSpPr>
            <p:cNvPr id="89" name="Freeform 49"/>
            <p:cNvSpPr>
              <a:spLocks/>
            </p:cNvSpPr>
            <p:nvPr/>
          </p:nvSpPr>
          <p:spPr bwMode="auto">
            <a:xfrm>
              <a:off x="4678" y="868"/>
              <a:ext cx="363" cy="455"/>
            </a:xfrm>
            <a:custGeom>
              <a:avLst/>
              <a:gdLst>
                <a:gd name="T0" fmla="*/ 294 w 363"/>
                <a:gd name="T1" fmla="*/ 330 h 455"/>
                <a:gd name="T2" fmla="*/ 294 w 363"/>
                <a:gd name="T3" fmla="*/ 345 h 455"/>
                <a:gd name="T4" fmla="*/ 294 w 363"/>
                <a:gd name="T5" fmla="*/ 354 h 455"/>
                <a:gd name="T6" fmla="*/ 300 w 363"/>
                <a:gd name="T7" fmla="*/ 357 h 455"/>
                <a:gd name="T8" fmla="*/ 291 w 363"/>
                <a:gd name="T9" fmla="*/ 375 h 455"/>
                <a:gd name="T10" fmla="*/ 291 w 363"/>
                <a:gd name="T11" fmla="*/ 390 h 455"/>
                <a:gd name="T12" fmla="*/ 273 w 363"/>
                <a:gd name="T13" fmla="*/ 405 h 455"/>
                <a:gd name="T14" fmla="*/ 264 w 363"/>
                <a:gd name="T15" fmla="*/ 420 h 455"/>
                <a:gd name="T16" fmla="*/ 249 w 363"/>
                <a:gd name="T17" fmla="*/ 426 h 455"/>
                <a:gd name="T18" fmla="*/ 234 w 363"/>
                <a:gd name="T19" fmla="*/ 426 h 455"/>
                <a:gd name="T20" fmla="*/ 219 w 363"/>
                <a:gd name="T21" fmla="*/ 417 h 455"/>
                <a:gd name="T22" fmla="*/ 216 w 363"/>
                <a:gd name="T23" fmla="*/ 426 h 455"/>
                <a:gd name="T24" fmla="*/ 204 w 363"/>
                <a:gd name="T25" fmla="*/ 429 h 455"/>
                <a:gd name="T26" fmla="*/ 195 w 363"/>
                <a:gd name="T27" fmla="*/ 438 h 455"/>
                <a:gd name="T28" fmla="*/ 168 w 363"/>
                <a:gd name="T29" fmla="*/ 443 h 455"/>
                <a:gd name="T30" fmla="*/ 147 w 363"/>
                <a:gd name="T31" fmla="*/ 449 h 455"/>
                <a:gd name="T32" fmla="*/ 138 w 363"/>
                <a:gd name="T33" fmla="*/ 438 h 455"/>
                <a:gd name="T34" fmla="*/ 144 w 363"/>
                <a:gd name="T35" fmla="*/ 429 h 455"/>
                <a:gd name="T36" fmla="*/ 144 w 363"/>
                <a:gd name="T37" fmla="*/ 420 h 455"/>
                <a:gd name="T38" fmla="*/ 126 w 363"/>
                <a:gd name="T39" fmla="*/ 414 h 455"/>
                <a:gd name="T40" fmla="*/ 114 w 363"/>
                <a:gd name="T41" fmla="*/ 390 h 455"/>
                <a:gd name="T42" fmla="*/ 102 w 363"/>
                <a:gd name="T43" fmla="*/ 390 h 455"/>
                <a:gd name="T44" fmla="*/ 75 w 363"/>
                <a:gd name="T45" fmla="*/ 384 h 455"/>
                <a:gd name="T46" fmla="*/ 72 w 363"/>
                <a:gd name="T47" fmla="*/ 366 h 455"/>
                <a:gd name="T48" fmla="*/ 75 w 363"/>
                <a:gd name="T49" fmla="*/ 348 h 455"/>
                <a:gd name="T50" fmla="*/ 72 w 363"/>
                <a:gd name="T51" fmla="*/ 339 h 455"/>
                <a:gd name="T52" fmla="*/ 63 w 363"/>
                <a:gd name="T53" fmla="*/ 327 h 455"/>
                <a:gd name="T54" fmla="*/ 72 w 363"/>
                <a:gd name="T55" fmla="*/ 324 h 455"/>
                <a:gd name="T56" fmla="*/ 72 w 363"/>
                <a:gd name="T57" fmla="*/ 309 h 455"/>
                <a:gd name="T58" fmla="*/ 69 w 363"/>
                <a:gd name="T59" fmla="*/ 291 h 455"/>
                <a:gd name="T60" fmla="*/ 57 w 363"/>
                <a:gd name="T61" fmla="*/ 276 h 455"/>
                <a:gd name="T62" fmla="*/ 57 w 363"/>
                <a:gd name="T63" fmla="*/ 267 h 455"/>
                <a:gd name="T64" fmla="*/ 63 w 363"/>
                <a:gd name="T65" fmla="*/ 258 h 455"/>
                <a:gd name="T66" fmla="*/ 51 w 363"/>
                <a:gd name="T67" fmla="*/ 252 h 455"/>
                <a:gd name="T68" fmla="*/ 48 w 363"/>
                <a:gd name="T69" fmla="*/ 231 h 455"/>
                <a:gd name="T70" fmla="*/ 81 w 363"/>
                <a:gd name="T71" fmla="*/ 195 h 455"/>
                <a:gd name="T72" fmla="*/ 39 w 363"/>
                <a:gd name="T73" fmla="*/ 198 h 455"/>
                <a:gd name="T74" fmla="*/ 6 w 363"/>
                <a:gd name="T75" fmla="*/ 186 h 455"/>
                <a:gd name="T76" fmla="*/ 0 w 363"/>
                <a:gd name="T77" fmla="*/ 174 h 455"/>
                <a:gd name="T78" fmla="*/ 36 w 363"/>
                <a:gd name="T79" fmla="*/ 111 h 455"/>
                <a:gd name="T80" fmla="*/ 96 w 363"/>
                <a:gd name="T81" fmla="*/ 78 h 455"/>
                <a:gd name="T82" fmla="*/ 234 w 363"/>
                <a:gd name="T83" fmla="*/ 36 h 455"/>
                <a:gd name="T84" fmla="*/ 306 w 363"/>
                <a:gd name="T85" fmla="*/ 21 h 455"/>
                <a:gd name="T86" fmla="*/ 354 w 363"/>
                <a:gd name="T87" fmla="*/ 87 h 455"/>
                <a:gd name="T88" fmla="*/ 351 w 363"/>
                <a:gd name="T89" fmla="*/ 102 h 455"/>
                <a:gd name="T90" fmla="*/ 342 w 363"/>
                <a:gd name="T91" fmla="*/ 123 h 455"/>
                <a:gd name="T92" fmla="*/ 351 w 363"/>
                <a:gd name="T93" fmla="*/ 126 h 455"/>
                <a:gd name="T94" fmla="*/ 342 w 363"/>
                <a:gd name="T95" fmla="*/ 138 h 455"/>
                <a:gd name="T96" fmla="*/ 345 w 363"/>
                <a:gd name="T97" fmla="*/ 159 h 455"/>
                <a:gd name="T98" fmla="*/ 348 w 363"/>
                <a:gd name="T99" fmla="*/ 183 h 455"/>
                <a:gd name="T100" fmla="*/ 357 w 363"/>
                <a:gd name="T101" fmla="*/ 183 h 455"/>
                <a:gd name="T102" fmla="*/ 354 w 363"/>
                <a:gd name="T103" fmla="*/ 195 h 455"/>
                <a:gd name="T104" fmla="*/ 348 w 363"/>
                <a:gd name="T105" fmla="*/ 207 h 455"/>
                <a:gd name="T106" fmla="*/ 363 w 363"/>
                <a:gd name="T107" fmla="*/ 267 h 455"/>
                <a:gd name="T108" fmla="*/ 357 w 363"/>
                <a:gd name="T109" fmla="*/ 267 h 455"/>
                <a:gd name="T110" fmla="*/ 351 w 363"/>
                <a:gd name="T111" fmla="*/ 261 h 455"/>
                <a:gd name="T112" fmla="*/ 342 w 363"/>
                <a:gd name="T113" fmla="*/ 27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3" h="455">
                  <a:moveTo>
                    <a:pt x="345" y="273"/>
                  </a:moveTo>
                  <a:lnTo>
                    <a:pt x="339" y="285"/>
                  </a:lnTo>
                  <a:lnTo>
                    <a:pt x="327" y="321"/>
                  </a:lnTo>
                  <a:lnTo>
                    <a:pt x="321" y="324"/>
                  </a:lnTo>
                  <a:lnTo>
                    <a:pt x="294" y="330"/>
                  </a:lnTo>
                  <a:lnTo>
                    <a:pt x="291" y="333"/>
                  </a:lnTo>
                  <a:lnTo>
                    <a:pt x="291" y="336"/>
                  </a:lnTo>
                  <a:lnTo>
                    <a:pt x="291" y="339"/>
                  </a:lnTo>
                  <a:lnTo>
                    <a:pt x="294" y="342"/>
                  </a:lnTo>
                  <a:lnTo>
                    <a:pt x="294" y="345"/>
                  </a:lnTo>
                  <a:lnTo>
                    <a:pt x="294" y="345"/>
                  </a:lnTo>
                  <a:lnTo>
                    <a:pt x="291" y="348"/>
                  </a:lnTo>
                  <a:lnTo>
                    <a:pt x="291" y="351"/>
                  </a:lnTo>
                  <a:lnTo>
                    <a:pt x="291" y="351"/>
                  </a:lnTo>
                  <a:lnTo>
                    <a:pt x="294" y="354"/>
                  </a:lnTo>
                  <a:lnTo>
                    <a:pt x="294" y="354"/>
                  </a:lnTo>
                  <a:lnTo>
                    <a:pt x="297" y="354"/>
                  </a:lnTo>
                  <a:lnTo>
                    <a:pt x="300" y="354"/>
                  </a:lnTo>
                  <a:lnTo>
                    <a:pt x="300" y="357"/>
                  </a:lnTo>
                  <a:lnTo>
                    <a:pt x="300" y="357"/>
                  </a:lnTo>
                  <a:lnTo>
                    <a:pt x="300" y="360"/>
                  </a:lnTo>
                  <a:lnTo>
                    <a:pt x="300" y="363"/>
                  </a:lnTo>
                  <a:lnTo>
                    <a:pt x="300" y="366"/>
                  </a:lnTo>
                  <a:lnTo>
                    <a:pt x="291" y="372"/>
                  </a:lnTo>
                  <a:lnTo>
                    <a:pt x="291" y="375"/>
                  </a:lnTo>
                  <a:lnTo>
                    <a:pt x="291" y="375"/>
                  </a:lnTo>
                  <a:lnTo>
                    <a:pt x="294" y="384"/>
                  </a:lnTo>
                  <a:lnTo>
                    <a:pt x="294" y="387"/>
                  </a:lnTo>
                  <a:lnTo>
                    <a:pt x="291" y="390"/>
                  </a:lnTo>
                  <a:lnTo>
                    <a:pt x="291" y="390"/>
                  </a:lnTo>
                  <a:lnTo>
                    <a:pt x="288" y="393"/>
                  </a:lnTo>
                  <a:lnTo>
                    <a:pt x="285" y="396"/>
                  </a:lnTo>
                  <a:lnTo>
                    <a:pt x="279" y="396"/>
                  </a:lnTo>
                  <a:lnTo>
                    <a:pt x="276" y="402"/>
                  </a:lnTo>
                  <a:lnTo>
                    <a:pt x="273" y="405"/>
                  </a:lnTo>
                  <a:lnTo>
                    <a:pt x="273" y="408"/>
                  </a:lnTo>
                  <a:lnTo>
                    <a:pt x="270" y="411"/>
                  </a:lnTo>
                  <a:lnTo>
                    <a:pt x="270" y="414"/>
                  </a:lnTo>
                  <a:lnTo>
                    <a:pt x="267" y="417"/>
                  </a:lnTo>
                  <a:lnTo>
                    <a:pt x="264" y="420"/>
                  </a:lnTo>
                  <a:lnTo>
                    <a:pt x="261" y="423"/>
                  </a:lnTo>
                  <a:lnTo>
                    <a:pt x="252" y="426"/>
                  </a:lnTo>
                  <a:lnTo>
                    <a:pt x="249" y="426"/>
                  </a:lnTo>
                  <a:lnTo>
                    <a:pt x="249" y="429"/>
                  </a:lnTo>
                  <a:lnTo>
                    <a:pt x="249" y="426"/>
                  </a:lnTo>
                  <a:lnTo>
                    <a:pt x="246" y="426"/>
                  </a:lnTo>
                  <a:lnTo>
                    <a:pt x="246" y="426"/>
                  </a:lnTo>
                  <a:lnTo>
                    <a:pt x="243" y="426"/>
                  </a:lnTo>
                  <a:lnTo>
                    <a:pt x="234" y="426"/>
                  </a:lnTo>
                  <a:lnTo>
                    <a:pt x="234" y="426"/>
                  </a:lnTo>
                  <a:lnTo>
                    <a:pt x="231" y="426"/>
                  </a:lnTo>
                  <a:lnTo>
                    <a:pt x="228" y="423"/>
                  </a:lnTo>
                  <a:lnTo>
                    <a:pt x="222" y="420"/>
                  </a:lnTo>
                  <a:lnTo>
                    <a:pt x="222" y="417"/>
                  </a:lnTo>
                  <a:lnTo>
                    <a:pt x="219" y="417"/>
                  </a:lnTo>
                  <a:lnTo>
                    <a:pt x="219" y="420"/>
                  </a:lnTo>
                  <a:lnTo>
                    <a:pt x="219" y="423"/>
                  </a:lnTo>
                  <a:lnTo>
                    <a:pt x="219" y="426"/>
                  </a:lnTo>
                  <a:lnTo>
                    <a:pt x="216" y="426"/>
                  </a:lnTo>
                  <a:lnTo>
                    <a:pt x="216" y="426"/>
                  </a:lnTo>
                  <a:lnTo>
                    <a:pt x="216" y="426"/>
                  </a:lnTo>
                  <a:lnTo>
                    <a:pt x="216" y="426"/>
                  </a:lnTo>
                  <a:lnTo>
                    <a:pt x="210" y="426"/>
                  </a:lnTo>
                  <a:lnTo>
                    <a:pt x="207" y="426"/>
                  </a:lnTo>
                  <a:lnTo>
                    <a:pt x="204" y="429"/>
                  </a:lnTo>
                  <a:lnTo>
                    <a:pt x="204" y="429"/>
                  </a:lnTo>
                  <a:lnTo>
                    <a:pt x="201" y="432"/>
                  </a:lnTo>
                  <a:lnTo>
                    <a:pt x="201" y="435"/>
                  </a:lnTo>
                  <a:lnTo>
                    <a:pt x="198" y="438"/>
                  </a:lnTo>
                  <a:lnTo>
                    <a:pt x="195" y="438"/>
                  </a:lnTo>
                  <a:lnTo>
                    <a:pt x="195" y="438"/>
                  </a:lnTo>
                  <a:lnTo>
                    <a:pt x="192" y="438"/>
                  </a:lnTo>
                  <a:lnTo>
                    <a:pt x="189" y="438"/>
                  </a:lnTo>
                  <a:lnTo>
                    <a:pt x="171" y="443"/>
                  </a:lnTo>
                  <a:lnTo>
                    <a:pt x="168" y="443"/>
                  </a:lnTo>
                  <a:lnTo>
                    <a:pt x="165" y="446"/>
                  </a:lnTo>
                  <a:lnTo>
                    <a:pt x="159" y="455"/>
                  </a:lnTo>
                  <a:lnTo>
                    <a:pt x="153" y="452"/>
                  </a:lnTo>
                  <a:lnTo>
                    <a:pt x="150" y="452"/>
                  </a:lnTo>
                  <a:lnTo>
                    <a:pt x="147" y="449"/>
                  </a:lnTo>
                  <a:lnTo>
                    <a:pt x="144" y="443"/>
                  </a:lnTo>
                  <a:lnTo>
                    <a:pt x="144" y="443"/>
                  </a:lnTo>
                  <a:lnTo>
                    <a:pt x="141" y="443"/>
                  </a:lnTo>
                  <a:lnTo>
                    <a:pt x="138" y="440"/>
                  </a:lnTo>
                  <a:lnTo>
                    <a:pt x="138" y="438"/>
                  </a:lnTo>
                  <a:lnTo>
                    <a:pt x="141" y="438"/>
                  </a:lnTo>
                  <a:lnTo>
                    <a:pt x="141" y="435"/>
                  </a:lnTo>
                  <a:lnTo>
                    <a:pt x="144" y="432"/>
                  </a:lnTo>
                  <a:lnTo>
                    <a:pt x="144" y="432"/>
                  </a:lnTo>
                  <a:lnTo>
                    <a:pt x="144" y="429"/>
                  </a:lnTo>
                  <a:lnTo>
                    <a:pt x="147" y="429"/>
                  </a:lnTo>
                  <a:lnTo>
                    <a:pt x="147" y="426"/>
                  </a:lnTo>
                  <a:lnTo>
                    <a:pt x="147" y="426"/>
                  </a:lnTo>
                  <a:lnTo>
                    <a:pt x="144" y="426"/>
                  </a:lnTo>
                  <a:lnTo>
                    <a:pt x="144" y="420"/>
                  </a:lnTo>
                  <a:lnTo>
                    <a:pt x="141" y="420"/>
                  </a:lnTo>
                  <a:lnTo>
                    <a:pt x="141" y="417"/>
                  </a:lnTo>
                  <a:lnTo>
                    <a:pt x="138" y="417"/>
                  </a:lnTo>
                  <a:lnTo>
                    <a:pt x="129" y="414"/>
                  </a:lnTo>
                  <a:lnTo>
                    <a:pt x="126" y="414"/>
                  </a:lnTo>
                  <a:lnTo>
                    <a:pt x="123" y="411"/>
                  </a:lnTo>
                  <a:lnTo>
                    <a:pt x="114" y="396"/>
                  </a:lnTo>
                  <a:lnTo>
                    <a:pt x="114" y="393"/>
                  </a:lnTo>
                  <a:lnTo>
                    <a:pt x="114" y="393"/>
                  </a:lnTo>
                  <a:lnTo>
                    <a:pt x="114" y="390"/>
                  </a:lnTo>
                  <a:lnTo>
                    <a:pt x="111" y="387"/>
                  </a:lnTo>
                  <a:lnTo>
                    <a:pt x="111" y="387"/>
                  </a:lnTo>
                  <a:lnTo>
                    <a:pt x="108" y="387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99" y="390"/>
                  </a:lnTo>
                  <a:lnTo>
                    <a:pt x="84" y="384"/>
                  </a:lnTo>
                  <a:lnTo>
                    <a:pt x="78" y="387"/>
                  </a:lnTo>
                  <a:lnTo>
                    <a:pt x="75" y="384"/>
                  </a:lnTo>
                  <a:lnTo>
                    <a:pt x="75" y="384"/>
                  </a:lnTo>
                  <a:lnTo>
                    <a:pt x="72" y="381"/>
                  </a:lnTo>
                  <a:lnTo>
                    <a:pt x="69" y="381"/>
                  </a:lnTo>
                  <a:lnTo>
                    <a:pt x="69" y="378"/>
                  </a:lnTo>
                  <a:lnTo>
                    <a:pt x="69" y="375"/>
                  </a:lnTo>
                  <a:lnTo>
                    <a:pt x="72" y="366"/>
                  </a:lnTo>
                  <a:lnTo>
                    <a:pt x="75" y="363"/>
                  </a:lnTo>
                  <a:lnTo>
                    <a:pt x="75" y="360"/>
                  </a:lnTo>
                  <a:lnTo>
                    <a:pt x="75" y="357"/>
                  </a:lnTo>
                  <a:lnTo>
                    <a:pt x="75" y="354"/>
                  </a:lnTo>
                  <a:lnTo>
                    <a:pt x="75" y="348"/>
                  </a:lnTo>
                  <a:lnTo>
                    <a:pt x="75" y="348"/>
                  </a:lnTo>
                  <a:lnTo>
                    <a:pt x="75" y="345"/>
                  </a:lnTo>
                  <a:lnTo>
                    <a:pt x="75" y="345"/>
                  </a:lnTo>
                  <a:lnTo>
                    <a:pt x="75" y="342"/>
                  </a:lnTo>
                  <a:lnTo>
                    <a:pt x="72" y="339"/>
                  </a:lnTo>
                  <a:lnTo>
                    <a:pt x="66" y="336"/>
                  </a:lnTo>
                  <a:lnTo>
                    <a:pt x="66" y="333"/>
                  </a:lnTo>
                  <a:lnTo>
                    <a:pt x="66" y="330"/>
                  </a:lnTo>
                  <a:lnTo>
                    <a:pt x="63" y="327"/>
                  </a:lnTo>
                  <a:lnTo>
                    <a:pt x="63" y="327"/>
                  </a:lnTo>
                  <a:lnTo>
                    <a:pt x="66" y="324"/>
                  </a:lnTo>
                  <a:lnTo>
                    <a:pt x="66" y="324"/>
                  </a:lnTo>
                  <a:lnTo>
                    <a:pt x="69" y="324"/>
                  </a:lnTo>
                  <a:lnTo>
                    <a:pt x="72" y="324"/>
                  </a:lnTo>
                  <a:lnTo>
                    <a:pt x="72" y="324"/>
                  </a:lnTo>
                  <a:lnTo>
                    <a:pt x="72" y="321"/>
                  </a:lnTo>
                  <a:lnTo>
                    <a:pt x="72" y="318"/>
                  </a:lnTo>
                  <a:lnTo>
                    <a:pt x="72" y="315"/>
                  </a:lnTo>
                  <a:lnTo>
                    <a:pt x="72" y="312"/>
                  </a:lnTo>
                  <a:lnTo>
                    <a:pt x="72" y="309"/>
                  </a:lnTo>
                  <a:lnTo>
                    <a:pt x="72" y="306"/>
                  </a:lnTo>
                  <a:lnTo>
                    <a:pt x="75" y="306"/>
                  </a:lnTo>
                  <a:lnTo>
                    <a:pt x="75" y="303"/>
                  </a:lnTo>
                  <a:lnTo>
                    <a:pt x="69" y="297"/>
                  </a:lnTo>
                  <a:lnTo>
                    <a:pt x="69" y="291"/>
                  </a:lnTo>
                  <a:lnTo>
                    <a:pt x="66" y="285"/>
                  </a:lnTo>
                  <a:lnTo>
                    <a:pt x="63" y="279"/>
                  </a:lnTo>
                  <a:lnTo>
                    <a:pt x="60" y="279"/>
                  </a:lnTo>
                  <a:lnTo>
                    <a:pt x="60" y="276"/>
                  </a:lnTo>
                  <a:lnTo>
                    <a:pt x="57" y="276"/>
                  </a:lnTo>
                  <a:lnTo>
                    <a:pt x="57" y="273"/>
                  </a:lnTo>
                  <a:lnTo>
                    <a:pt x="57" y="270"/>
                  </a:lnTo>
                  <a:lnTo>
                    <a:pt x="57" y="267"/>
                  </a:lnTo>
                  <a:lnTo>
                    <a:pt x="57" y="267"/>
                  </a:lnTo>
                  <a:lnTo>
                    <a:pt x="57" y="267"/>
                  </a:lnTo>
                  <a:lnTo>
                    <a:pt x="60" y="264"/>
                  </a:lnTo>
                  <a:lnTo>
                    <a:pt x="63" y="264"/>
                  </a:lnTo>
                  <a:lnTo>
                    <a:pt x="63" y="261"/>
                  </a:lnTo>
                  <a:lnTo>
                    <a:pt x="63" y="261"/>
                  </a:lnTo>
                  <a:lnTo>
                    <a:pt x="63" y="258"/>
                  </a:lnTo>
                  <a:lnTo>
                    <a:pt x="63" y="255"/>
                  </a:lnTo>
                  <a:lnTo>
                    <a:pt x="60" y="255"/>
                  </a:lnTo>
                  <a:lnTo>
                    <a:pt x="57" y="255"/>
                  </a:lnTo>
                  <a:lnTo>
                    <a:pt x="54" y="255"/>
                  </a:lnTo>
                  <a:lnTo>
                    <a:pt x="51" y="252"/>
                  </a:lnTo>
                  <a:lnTo>
                    <a:pt x="48" y="246"/>
                  </a:lnTo>
                  <a:lnTo>
                    <a:pt x="48" y="243"/>
                  </a:lnTo>
                  <a:lnTo>
                    <a:pt x="51" y="237"/>
                  </a:lnTo>
                  <a:lnTo>
                    <a:pt x="51" y="234"/>
                  </a:lnTo>
                  <a:lnTo>
                    <a:pt x="48" y="231"/>
                  </a:lnTo>
                  <a:lnTo>
                    <a:pt x="48" y="219"/>
                  </a:lnTo>
                  <a:lnTo>
                    <a:pt x="48" y="207"/>
                  </a:lnTo>
                  <a:lnTo>
                    <a:pt x="45" y="207"/>
                  </a:lnTo>
                  <a:lnTo>
                    <a:pt x="72" y="201"/>
                  </a:lnTo>
                  <a:lnTo>
                    <a:pt x="81" y="195"/>
                  </a:lnTo>
                  <a:lnTo>
                    <a:pt x="87" y="192"/>
                  </a:lnTo>
                  <a:lnTo>
                    <a:pt x="90" y="186"/>
                  </a:lnTo>
                  <a:lnTo>
                    <a:pt x="75" y="198"/>
                  </a:lnTo>
                  <a:lnTo>
                    <a:pt x="57" y="198"/>
                  </a:lnTo>
                  <a:lnTo>
                    <a:pt x="39" y="198"/>
                  </a:lnTo>
                  <a:lnTo>
                    <a:pt x="24" y="192"/>
                  </a:lnTo>
                  <a:lnTo>
                    <a:pt x="21" y="192"/>
                  </a:lnTo>
                  <a:lnTo>
                    <a:pt x="15" y="192"/>
                  </a:lnTo>
                  <a:lnTo>
                    <a:pt x="12" y="189"/>
                  </a:lnTo>
                  <a:lnTo>
                    <a:pt x="6" y="186"/>
                  </a:lnTo>
                  <a:lnTo>
                    <a:pt x="6" y="183"/>
                  </a:lnTo>
                  <a:lnTo>
                    <a:pt x="3" y="183"/>
                  </a:lnTo>
                  <a:lnTo>
                    <a:pt x="0" y="180"/>
                  </a:lnTo>
                  <a:lnTo>
                    <a:pt x="0" y="177"/>
                  </a:lnTo>
                  <a:lnTo>
                    <a:pt x="0" y="174"/>
                  </a:lnTo>
                  <a:lnTo>
                    <a:pt x="3" y="171"/>
                  </a:lnTo>
                  <a:lnTo>
                    <a:pt x="12" y="153"/>
                  </a:lnTo>
                  <a:lnTo>
                    <a:pt x="21" y="123"/>
                  </a:lnTo>
                  <a:lnTo>
                    <a:pt x="24" y="120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9" y="108"/>
                  </a:lnTo>
                  <a:lnTo>
                    <a:pt x="66" y="96"/>
                  </a:lnTo>
                  <a:lnTo>
                    <a:pt x="69" y="93"/>
                  </a:lnTo>
                  <a:lnTo>
                    <a:pt x="96" y="78"/>
                  </a:lnTo>
                  <a:lnTo>
                    <a:pt x="102" y="75"/>
                  </a:lnTo>
                  <a:lnTo>
                    <a:pt x="111" y="69"/>
                  </a:lnTo>
                  <a:lnTo>
                    <a:pt x="129" y="63"/>
                  </a:lnTo>
                  <a:lnTo>
                    <a:pt x="147" y="63"/>
                  </a:lnTo>
                  <a:lnTo>
                    <a:pt x="234" y="36"/>
                  </a:lnTo>
                  <a:lnTo>
                    <a:pt x="237" y="30"/>
                  </a:lnTo>
                  <a:lnTo>
                    <a:pt x="243" y="30"/>
                  </a:lnTo>
                  <a:lnTo>
                    <a:pt x="252" y="18"/>
                  </a:lnTo>
                  <a:lnTo>
                    <a:pt x="276" y="0"/>
                  </a:lnTo>
                  <a:lnTo>
                    <a:pt x="306" y="21"/>
                  </a:lnTo>
                  <a:lnTo>
                    <a:pt x="342" y="57"/>
                  </a:lnTo>
                  <a:lnTo>
                    <a:pt x="345" y="63"/>
                  </a:lnTo>
                  <a:lnTo>
                    <a:pt x="348" y="75"/>
                  </a:lnTo>
                  <a:lnTo>
                    <a:pt x="348" y="81"/>
                  </a:lnTo>
                  <a:lnTo>
                    <a:pt x="354" y="87"/>
                  </a:lnTo>
                  <a:lnTo>
                    <a:pt x="354" y="93"/>
                  </a:lnTo>
                  <a:lnTo>
                    <a:pt x="357" y="96"/>
                  </a:lnTo>
                  <a:lnTo>
                    <a:pt x="357" y="99"/>
                  </a:lnTo>
                  <a:lnTo>
                    <a:pt x="354" y="102"/>
                  </a:lnTo>
                  <a:lnTo>
                    <a:pt x="351" y="102"/>
                  </a:lnTo>
                  <a:lnTo>
                    <a:pt x="348" y="105"/>
                  </a:lnTo>
                  <a:lnTo>
                    <a:pt x="342" y="117"/>
                  </a:lnTo>
                  <a:lnTo>
                    <a:pt x="339" y="120"/>
                  </a:lnTo>
                  <a:lnTo>
                    <a:pt x="342" y="123"/>
                  </a:lnTo>
                  <a:lnTo>
                    <a:pt x="342" y="123"/>
                  </a:lnTo>
                  <a:lnTo>
                    <a:pt x="345" y="123"/>
                  </a:lnTo>
                  <a:lnTo>
                    <a:pt x="348" y="123"/>
                  </a:lnTo>
                  <a:lnTo>
                    <a:pt x="348" y="123"/>
                  </a:lnTo>
                  <a:lnTo>
                    <a:pt x="351" y="123"/>
                  </a:lnTo>
                  <a:lnTo>
                    <a:pt x="351" y="126"/>
                  </a:lnTo>
                  <a:lnTo>
                    <a:pt x="351" y="129"/>
                  </a:lnTo>
                  <a:lnTo>
                    <a:pt x="348" y="132"/>
                  </a:lnTo>
                  <a:lnTo>
                    <a:pt x="345" y="135"/>
                  </a:lnTo>
                  <a:lnTo>
                    <a:pt x="342" y="135"/>
                  </a:lnTo>
                  <a:lnTo>
                    <a:pt x="342" y="138"/>
                  </a:lnTo>
                  <a:lnTo>
                    <a:pt x="342" y="141"/>
                  </a:lnTo>
                  <a:lnTo>
                    <a:pt x="342" y="141"/>
                  </a:lnTo>
                  <a:lnTo>
                    <a:pt x="342" y="144"/>
                  </a:lnTo>
                  <a:lnTo>
                    <a:pt x="342" y="150"/>
                  </a:lnTo>
                  <a:lnTo>
                    <a:pt x="345" y="159"/>
                  </a:lnTo>
                  <a:lnTo>
                    <a:pt x="345" y="162"/>
                  </a:lnTo>
                  <a:lnTo>
                    <a:pt x="345" y="168"/>
                  </a:lnTo>
                  <a:lnTo>
                    <a:pt x="348" y="180"/>
                  </a:lnTo>
                  <a:lnTo>
                    <a:pt x="348" y="183"/>
                  </a:lnTo>
                  <a:lnTo>
                    <a:pt x="348" y="183"/>
                  </a:lnTo>
                  <a:lnTo>
                    <a:pt x="351" y="183"/>
                  </a:lnTo>
                  <a:lnTo>
                    <a:pt x="351" y="183"/>
                  </a:lnTo>
                  <a:lnTo>
                    <a:pt x="354" y="183"/>
                  </a:lnTo>
                  <a:lnTo>
                    <a:pt x="357" y="183"/>
                  </a:lnTo>
                  <a:lnTo>
                    <a:pt x="357" y="183"/>
                  </a:lnTo>
                  <a:lnTo>
                    <a:pt x="360" y="186"/>
                  </a:lnTo>
                  <a:lnTo>
                    <a:pt x="360" y="189"/>
                  </a:lnTo>
                  <a:lnTo>
                    <a:pt x="357" y="192"/>
                  </a:lnTo>
                  <a:lnTo>
                    <a:pt x="357" y="195"/>
                  </a:lnTo>
                  <a:lnTo>
                    <a:pt x="354" y="195"/>
                  </a:lnTo>
                  <a:lnTo>
                    <a:pt x="354" y="195"/>
                  </a:lnTo>
                  <a:lnTo>
                    <a:pt x="354" y="195"/>
                  </a:lnTo>
                  <a:lnTo>
                    <a:pt x="354" y="198"/>
                  </a:lnTo>
                  <a:lnTo>
                    <a:pt x="351" y="201"/>
                  </a:lnTo>
                  <a:lnTo>
                    <a:pt x="348" y="207"/>
                  </a:lnTo>
                  <a:lnTo>
                    <a:pt x="348" y="210"/>
                  </a:lnTo>
                  <a:lnTo>
                    <a:pt x="348" y="225"/>
                  </a:lnTo>
                  <a:lnTo>
                    <a:pt x="354" y="246"/>
                  </a:lnTo>
                  <a:lnTo>
                    <a:pt x="360" y="261"/>
                  </a:lnTo>
                  <a:lnTo>
                    <a:pt x="363" y="267"/>
                  </a:lnTo>
                  <a:lnTo>
                    <a:pt x="363" y="267"/>
                  </a:lnTo>
                  <a:lnTo>
                    <a:pt x="363" y="267"/>
                  </a:lnTo>
                  <a:lnTo>
                    <a:pt x="360" y="267"/>
                  </a:lnTo>
                  <a:lnTo>
                    <a:pt x="360" y="267"/>
                  </a:lnTo>
                  <a:lnTo>
                    <a:pt x="357" y="267"/>
                  </a:lnTo>
                  <a:lnTo>
                    <a:pt x="357" y="267"/>
                  </a:lnTo>
                  <a:lnTo>
                    <a:pt x="357" y="267"/>
                  </a:lnTo>
                  <a:lnTo>
                    <a:pt x="354" y="264"/>
                  </a:lnTo>
                  <a:lnTo>
                    <a:pt x="351" y="261"/>
                  </a:lnTo>
                  <a:lnTo>
                    <a:pt x="351" y="261"/>
                  </a:lnTo>
                  <a:lnTo>
                    <a:pt x="348" y="261"/>
                  </a:lnTo>
                  <a:lnTo>
                    <a:pt x="345" y="261"/>
                  </a:lnTo>
                  <a:lnTo>
                    <a:pt x="342" y="267"/>
                  </a:lnTo>
                  <a:lnTo>
                    <a:pt x="342" y="267"/>
                  </a:lnTo>
                  <a:lnTo>
                    <a:pt x="342" y="270"/>
                  </a:lnTo>
                  <a:lnTo>
                    <a:pt x="345" y="27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90" name="Freeform 50"/>
            <p:cNvSpPr>
              <a:spLocks/>
            </p:cNvSpPr>
            <p:nvPr/>
          </p:nvSpPr>
          <p:spPr bwMode="auto">
            <a:xfrm>
              <a:off x="5439" y="1995"/>
              <a:ext cx="741" cy="720"/>
            </a:xfrm>
            <a:custGeom>
              <a:avLst/>
              <a:gdLst>
                <a:gd name="T0" fmla="*/ 369 w 741"/>
                <a:gd name="T1" fmla="*/ 54 h 720"/>
                <a:gd name="T2" fmla="*/ 393 w 741"/>
                <a:gd name="T3" fmla="*/ 78 h 720"/>
                <a:gd name="T4" fmla="*/ 411 w 741"/>
                <a:gd name="T5" fmla="*/ 63 h 720"/>
                <a:gd name="T6" fmla="*/ 459 w 741"/>
                <a:gd name="T7" fmla="*/ 75 h 720"/>
                <a:gd name="T8" fmla="*/ 498 w 741"/>
                <a:gd name="T9" fmla="*/ 39 h 720"/>
                <a:gd name="T10" fmla="*/ 507 w 741"/>
                <a:gd name="T11" fmla="*/ 84 h 720"/>
                <a:gd name="T12" fmla="*/ 510 w 741"/>
                <a:gd name="T13" fmla="*/ 111 h 720"/>
                <a:gd name="T14" fmla="*/ 540 w 741"/>
                <a:gd name="T15" fmla="*/ 57 h 720"/>
                <a:gd name="T16" fmla="*/ 660 w 741"/>
                <a:gd name="T17" fmla="*/ 42 h 720"/>
                <a:gd name="T18" fmla="*/ 672 w 741"/>
                <a:gd name="T19" fmla="*/ 132 h 720"/>
                <a:gd name="T20" fmla="*/ 702 w 741"/>
                <a:gd name="T21" fmla="*/ 159 h 720"/>
                <a:gd name="T22" fmla="*/ 681 w 741"/>
                <a:gd name="T23" fmla="*/ 204 h 720"/>
                <a:gd name="T24" fmla="*/ 660 w 741"/>
                <a:gd name="T25" fmla="*/ 225 h 720"/>
                <a:gd name="T26" fmla="*/ 696 w 741"/>
                <a:gd name="T27" fmla="*/ 279 h 720"/>
                <a:gd name="T28" fmla="*/ 741 w 741"/>
                <a:gd name="T29" fmla="*/ 336 h 720"/>
                <a:gd name="T30" fmla="*/ 717 w 741"/>
                <a:gd name="T31" fmla="*/ 393 h 720"/>
                <a:gd name="T32" fmla="*/ 681 w 741"/>
                <a:gd name="T33" fmla="*/ 414 h 720"/>
                <a:gd name="T34" fmla="*/ 621 w 741"/>
                <a:gd name="T35" fmla="*/ 423 h 720"/>
                <a:gd name="T36" fmla="*/ 573 w 741"/>
                <a:gd name="T37" fmla="*/ 429 h 720"/>
                <a:gd name="T38" fmla="*/ 543 w 741"/>
                <a:gd name="T39" fmla="*/ 459 h 720"/>
                <a:gd name="T40" fmla="*/ 573 w 741"/>
                <a:gd name="T41" fmla="*/ 495 h 720"/>
                <a:gd name="T42" fmla="*/ 528 w 741"/>
                <a:gd name="T43" fmla="*/ 504 h 720"/>
                <a:gd name="T44" fmla="*/ 489 w 741"/>
                <a:gd name="T45" fmla="*/ 522 h 720"/>
                <a:gd name="T46" fmla="*/ 456 w 741"/>
                <a:gd name="T47" fmla="*/ 555 h 720"/>
                <a:gd name="T48" fmla="*/ 420 w 741"/>
                <a:gd name="T49" fmla="*/ 573 h 720"/>
                <a:gd name="T50" fmla="*/ 408 w 741"/>
                <a:gd name="T51" fmla="*/ 615 h 720"/>
                <a:gd name="T52" fmla="*/ 387 w 741"/>
                <a:gd name="T53" fmla="*/ 627 h 720"/>
                <a:gd name="T54" fmla="*/ 378 w 741"/>
                <a:gd name="T55" fmla="*/ 645 h 720"/>
                <a:gd name="T56" fmla="*/ 414 w 741"/>
                <a:gd name="T57" fmla="*/ 666 h 720"/>
                <a:gd name="T58" fmla="*/ 420 w 741"/>
                <a:gd name="T59" fmla="*/ 708 h 720"/>
                <a:gd name="T60" fmla="*/ 366 w 741"/>
                <a:gd name="T61" fmla="*/ 708 h 720"/>
                <a:gd name="T62" fmla="*/ 321 w 741"/>
                <a:gd name="T63" fmla="*/ 687 h 720"/>
                <a:gd name="T64" fmla="*/ 297 w 741"/>
                <a:gd name="T65" fmla="*/ 669 h 720"/>
                <a:gd name="T66" fmla="*/ 243 w 741"/>
                <a:gd name="T67" fmla="*/ 681 h 720"/>
                <a:gd name="T68" fmla="*/ 192 w 741"/>
                <a:gd name="T69" fmla="*/ 663 h 720"/>
                <a:gd name="T70" fmla="*/ 162 w 741"/>
                <a:gd name="T71" fmla="*/ 669 h 720"/>
                <a:gd name="T72" fmla="*/ 129 w 741"/>
                <a:gd name="T73" fmla="*/ 666 h 720"/>
                <a:gd name="T74" fmla="*/ 87 w 741"/>
                <a:gd name="T75" fmla="*/ 657 h 720"/>
                <a:gd name="T76" fmla="*/ 57 w 741"/>
                <a:gd name="T77" fmla="*/ 588 h 720"/>
                <a:gd name="T78" fmla="*/ 60 w 741"/>
                <a:gd name="T79" fmla="*/ 510 h 720"/>
                <a:gd name="T80" fmla="*/ 102 w 741"/>
                <a:gd name="T81" fmla="*/ 495 h 720"/>
                <a:gd name="T82" fmla="*/ 132 w 741"/>
                <a:gd name="T83" fmla="*/ 459 h 720"/>
                <a:gd name="T84" fmla="*/ 144 w 741"/>
                <a:gd name="T85" fmla="*/ 435 h 720"/>
                <a:gd name="T86" fmla="*/ 162 w 741"/>
                <a:gd name="T87" fmla="*/ 423 h 720"/>
                <a:gd name="T88" fmla="*/ 150 w 741"/>
                <a:gd name="T89" fmla="*/ 378 h 720"/>
                <a:gd name="T90" fmla="*/ 132 w 741"/>
                <a:gd name="T91" fmla="*/ 342 h 720"/>
                <a:gd name="T92" fmla="*/ 78 w 741"/>
                <a:gd name="T93" fmla="*/ 354 h 720"/>
                <a:gd name="T94" fmla="*/ 48 w 741"/>
                <a:gd name="T95" fmla="*/ 354 h 720"/>
                <a:gd name="T96" fmla="*/ 30 w 741"/>
                <a:gd name="T97" fmla="*/ 264 h 720"/>
                <a:gd name="T98" fmla="*/ 9 w 741"/>
                <a:gd name="T99" fmla="*/ 207 h 720"/>
                <a:gd name="T100" fmla="*/ 3 w 741"/>
                <a:gd name="T101" fmla="*/ 171 h 720"/>
                <a:gd name="T102" fmla="*/ 24 w 741"/>
                <a:gd name="T103" fmla="*/ 117 h 720"/>
                <a:gd name="T104" fmla="*/ 27 w 741"/>
                <a:gd name="T105" fmla="*/ 84 h 720"/>
                <a:gd name="T106" fmla="*/ 51 w 741"/>
                <a:gd name="T107" fmla="*/ 96 h 720"/>
                <a:gd name="T108" fmla="*/ 120 w 741"/>
                <a:gd name="T109" fmla="*/ 102 h 720"/>
                <a:gd name="T110" fmla="*/ 159 w 741"/>
                <a:gd name="T111" fmla="*/ 69 h 720"/>
                <a:gd name="T112" fmla="*/ 201 w 741"/>
                <a:gd name="T113" fmla="*/ 72 h 720"/>
                <a:gd name="T114" fmla="*/ 219 w 741"/>
                <a:gd name="T115" fmla="*/ 90 h 720"/>
                <a:gd name="T116" fmla="*/ 255 w 741"/>
                <a:gd name="T117" fmla="*/ 51 h 720"/>
                <a:gd name="T118" fmla="*/ 267 w 741"/>
                <a:gd name="T119" fmla="*/ 6 h 720"/>
                <a:gd name="T120" fmla="*/ 324 w 741"/>
                <a:gd name="T121" fmla="*/ 6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1" h="720">
                  <a:moveTo>
                    <a:pt x="324" y="6"/>
                  </a:moveTo>
                  <a:lnTo>
                    <a:pt x="327" y="12"/>
                  </a:lnTo>
                  <a:lnTo>
                    <a:pt x="333" y="15"/>
                  </a:lnTo>
                  <a:lnTo>
                    <a:pt x="348" y="18"/>
                  </a:lnTo>
                  <a:lnTo>
                    <a:pt x="348" y="30"/>
                  </a:lnTo>
                  <a:lnTo>
                    <a:pt x="351" y="33"/>
                  </a:lnTo>
                  <a:lnTo>
                    <a:pt x="354" y="33"/>
                  </a:lnTo>
                  <a:lnTo>
                    <a:pt x="357" y="36"/>
                  </a:lnTo>
                  <a:lnTo>
                    <a:pt x="360" y="39"/>
                  </a:lnTo>
                  <a:lnTo>
                    <a:pt x="360" y="42"/>
                  </a:lnTo>
                  <a:lnTo>
                    <a:pt x="360" y="42"/>
                  </a:lnTo>
                  <a:lnTo>
                    <a:pt x="360" y="48"/>
                  </a:lnTo>
                  <a:lnTo>
                    <a:pt x="363" y="51"/>
                  </a:lnTo>
                  <a:lnTo>
                    <a:pt x="366" y="51"/>
                  </a:lnTo>
                  <a:lnTo>
                    <a:pt x="369" y="54"/>
                  </a:lnTo>
                  <a:lnTo>
                    <a:pt x="372" y="54"/>
                  </a:lnTo>
                  <a:lnTo>
                    <a:pt x="375" y="57"/>
                  </a:lnTo>
                  <a:lnTo>
                    <a:pt x="378" y="60"/>
                  </a:lnTo>
                  <a:lnTo>
                    <a:pt x="381" y="60"/>
                  </a:lnTo>
                  <a:lnTo>
                    <a:pt x="381" y="60"/>
                  </a:lnTo>
                  <a:lnTo>
                    <a:pt x="381" y="63"/>
                  </a:lnTo>
                  <a:lnTo>
                    <a:pt x="381" y="66"/>
                  </a:lnTo>
                  <a:lnTo>
                    <a:pt x="381" y="66"/>
                  </a:lnTo>
                  <a:lnTo>
                    <a:pt x="381" y="69"/>
                  </a:lnTo>
                  <a:lnTo>
                    <a:pt x="381" y="72"/>
                  </a:lnTo>
                  <a:lnTo>
                    <a:pt x="384" y="75"/>
                  </a:lnTo>
                  <a:lnTo>
                    <a:pt x="384" y="75"/>
                  </a:lnTo>
                  <a:lnTo>
                    <a:pt x="390" y="78"/>
                  </a:lnTo>
                  <a:lnTo>
                    <a:pt x="390" y="78"/>
                  </a:lnTo>
                  <a:lnTo>
                    <a:pt x="393" y="78"/>
                  </a:lnTo>
                  <a:lnTo>
                    <a:pt x="393" y="75"/>
                  </a:lnTo>
                  <a:lnTo>
                    <a:pt x="393" y="75"/>
                  </a:lnTo>
                  <a:lnTo>
                    <a:pt x="399" y="72"/>
                  </a:lnTo>
                  <a:lnTo>
                    <a:pt x="399" y="72"/>
                  </a:lnTo>
                  <a:lnTo>
                    <a:pt x="399" y="72"/>
                  </a:lnTo>
                  <a:lnTo>
                    <a:pt x="402" y="69"/>
                  </a:lnTo>
                  <a:lnTo>
                    <a:pt x="402" y="69"/>
                  </a:lnTo>
                  <a:lnTo>
                    <a:pt x="402" y="66"/>
                  </a:lnTo>
                  <a:lnTo>
                    <a:pt x="405" y="66"/>
                  </a:lnTo>
                  <a:lnTo>
                    <a:pt x="405" y="66"/>
                  </a:lnTo>
                  <a:lnTo>
                    <a:pt x="408" y="66"/>
                  </a:lnTo>
                  <a:lnTo>
                    <a:pt x="408" y="66"/>
                  </a:lnTo>
                  <a:lnTo>
                    <a:pt x="408" y="66"/>
                  </a:lnTo>
                  <a:lnTo>
                    <a:pt x="408" y="63"/>
                  </a:lnTo>
                  <a:lnTo>
                    <a:pt x="411" y="63"/>
                  </a:lnTo>
                  <a:lnTo>
                    <a:pt x="411" y="60"/>
                  </a:lnTo>
                  <a:lnTo>
                    <a:pt x="411" y="60"/>
                  </a:lnTo>
                  <a:lnTo>
                    <a:pt x="414" y="60"/>
                  </a:lnTo>
                  <a:lnTo>
                    <a:pt x="414" y="57"/>
                  </a:lnTo>
                  <a:lnTo>
                    <a:pt x="414" y="57"/>
                  </a:lnTo>
                  <a:lnTo>
                    <a:pt x="420" y="51"/>
                  </a:lnTo>
                  <a:lnTo>
                    <a:pt x="420" y="54"/>
                  </a:lnTo>
                  <a:lnTo>
                    <a:pt x="429" y="63"/>
                  </a:lnTo>
                  <a:lnTo>
                    <a:pt x="432" y="66"/>
                  </a:lnTo>
                  <a:lnTo>
                    <a:pt x="432" y="69"/>
                  </a:lnTo>
                  <a:lnTo>
                    <a:pt x="432" y="69"/>
                  </a:lnTo>
                  <a:lnTo>
                    <a:pt x="432" y="72"/>
                  </a:lnTo>
                  <a:lnTo>
                    <a:pt x="435" y="75"/>
                  </a:lnTo>
                  <a:lnTo>
                    <a:pt x="438" y="75"/>
                  </a:lnTo>
                  <a:lnTo>
                    <a:pt x="459" y="75"/>
                  </a:lnTo>
                  <a:lnTo>
                    <a:pt x="465" y="75"/>
                  </a:lnTo>
                  <a:lnTo>
                    <a:pt x="468" y="75"/>
                  </a:lnTo>
                  <a:lnTo>
                    <a:pt x="468" y="72"/>
                  </a:lnTo>
                  <a:lnTo>
                    <a:pt x="477" y="66"/>
                  </a:lnTo>
                  <a:lnTo>
                    <a:pt x="477" y="66"/>
                  </a:lnTo>
                  <a:lnTo>
                    <a:pt x="477" y="63"/>
                  </a:lnTo>
                  <a:lnTo>
                    <a:pt x="480" y="63"/>
                  </a:lnTo>
                  <a:lnTo>
                    <a:pt x="483" y="60"/>
                  </a:lnTo>
                  <a:lnTo>
                    <a:pt x="483" y="60"/>
                  </a:lnTo>
                  <a:lnTo>
                    <a:pt x="483" y="60"/>
                  </a:lnTo>
                  <a:lnTo>
                    <a:pt x="486" y="54"/>
                  </a:lnTo>
                  <a:lnTo>
                    <a:pt x="486" y="51"/>
                  </a:lnTo>
                  <a:lnTo>
                    <a:pt x="495" y="45"/>
                  </a:lnTo>
                  <a:lnTo>
                    <a:pt x="495" y="42"/>
                  </a:lnTo>
                  <a:lnTo>
                    <a:pt x="498" y="39"/>
                  </a:lnTo>
                  <a:lnTo>
                    <a:pt x="507" y="30"/>
                  </a:lnTo>
                  <a:lnTo>
                    <a:pt x="516" y="36"/>
                  </a:lnTo>
                  <a:lnTo>
                    <a:pt x="519" y="39"/>
                  </a:lnTo>
                  <a:lnTo>
                    <a:pt x="522" y="45"/>
                  </a:lnTo>
                  <a:lnTo>
                    <a:pt x="522" y="48"/>
                  </a:lnTo>
                  <a:lnTo>
                    <a:pt x="519" y="57"/>
                  </a:lnTo>
                  <a:lnTo>
                    <a:pt x="516" y="63"/>
                  </a:lnTo>
                  <a:lnTo>
                    <a:pt x="516" y="66"/>
                  </a:lnTo>
                  <a:lnTo>
                    <a:pt x="513" y="75"/>
                  </a:lnTo>
                  <a:lnTo>
                    <a:pt x="513" y="78"/>
                  </a:lnTo>
                  <a:lnTo>
                    <a:pt x="513" y="81"/>
                  </a:lnTo>
                  <a:lnTo>
                    <a:pt x="513" y="81"/>
                  </a:lnTo>
                  <a:lnTo>
                    <a:pt x="507" y="84"/>
                  </a:lnTo>
                  <a:lnTo>
                    <a:pt x="507" y="84"/>
                  </a:lnTo>
                  <a:lnTo>
                    <a:pt x="507" y="84"/>
                  </a:lnTo>
                  <a:lnTo>
                    <a:pt x="504" y="84"/>
                  </a:lnTo>
                  <a:lnTo>
                    <a:pt x="504" y="84"/>
                  </a:lnTo>
                  <a:lnTo>
                    <a:pt x="504" y="84"/>
                  </a:lnTo>
                  <a:lnTo>
                    <a:pt x="504" y="84"/>
                  </a:lnTo>
                  <a:lnTo>
                    <a:pt x="489" y="90"/>
                  </a:lnTo>
                  <a:lnTo>
                    <a:pt x="486" y="93"/>
                  </a:lnTo>
                  <a:lnTo>
                    <a:pt x="483" y="96"/>
                  </a:lnTo>
                  <a:lnTo>
                    <a:pt x="486" y="102"/>
                  </a:lnTo>
                  <a:lnTo>
                    <a:pt x="489" y="105"/>
                  </a:lnTo>
                  <a:lnTo>
                    <a:pt x="489" y="108"/>
                  </a:lnTo>
                  <a:lnTo>
                    <a:pt x="489" y="111"/>
                  </a:lnTo>
                  <a:lnTo>
                    <a:pt x="486" y="117"/>
                  </a:lnTo>
                  <a:lnTo>
                    <a:pt x="489" y="114"/>
                  </a:lnTo>
                  <a:lnTo>
                    <a:pt x="501" y="111"/>
                  </a:lnTo>
                  <a:lnTo>
                    <a:pt x="510" y="111"/>
                  </a:lnTo>
                  <a:lnTo>
                    <a:pt x="516" y="114"/>
                  </a:lnTo>
                  <a:lnTo>
                    <a:pt x="522" y="111"/>
                  </a:lnTo>
                  <a:lnTo>
                    <a:pt x="534" y="99"/>
                  </a:lnTo>
                  <a:lnTo>
                    <a:pt x="549" y="90"/>
                  </a:lnTo>
                  <a:lnTo>
                    <a:pt x="552" y="84"/>
                  </a:lnTo>
                  <a:lnTo>
                    <a:pt x="552" y="78"/>
                  </a:lnTo>
                  <a:lnTo>
                    <a:pt x="552" y="75"/>
                  </a:lnTo>
                  <a:lnTo>
                    <a:pt x="546" y="78"/>
                  </a:lnTo>
                  <a:lnTo>
                    <a:pt x="546" y="78"/>
                  </a:lnTo>
                  <a:lnTo>
                    <a:pt x="543" y="75"/>
                  </a:lnTo>
                  <a:lnTo>
                    <a:pt x="543" y="72"/>
                  </a:lnTo>
                  <a:lnTo>
                    <a:pt x="543" y="69"/>
                  </a:lnTo>
                  <a:lnTo>
                    <a:pt x="540" y="63"/>
                  </a:lnTo>
                  <a:lnTo>
                    <a:pt x="540" y="60"/>
                  </a:lnTo>
                  <a:lnTo>
                    <a:pt x="540" y="57"/>
                  </a:lnTo>
                  <a:lnTo>
                    <a:pt x="546" y="51"/>
                  </a:lnTo>
                  <a:lnTo>
                    <a:pt x="552" y="42"/>
                  </a:lnTo>
                  <a:lnTo>
                    <a:pt x="558" y="36"/>
                  </a:lnTo>
                  <a:lnTo>
                    <a:pt x="564" y="36"/>
                  </a:lnTo>
                  <a:lnTo>
                    <a:pt x="570" y="33"/>
                  </a:lnTo>
                  <a:lnTo>
                    <a:pt x="579" y="33"/>
                  </a:lnTo>
                  <a:lnTo>
                    <a:pt x="597" y="21"/>
                  </a:lnTo>
                  <a:lnTo>
                    <a:pt x="609" y="18"/>
                  </a:lnTo>
                  <a:lnTo>
                    <a:pt x="624" y="18"/>
                  </a:lnTo>
                  <a:lnTo>
                    <a:pt x="654" y="27"/>
                  </a:lnTo>
                  <a:lnTo>
                    <a:pt x="657" y="27"/>
                  </a:lnTo>
                  <a:lnTo>
                    <a:pt x="660" y="30"/>
                  </a:lnTo>
                  <a:lnTo>
                    <a:pt x="660" y="33"/>
                  </a:lnTo>
                  <a:lnTo>
                    <a:pt x="660" y="36"/>
                  </a:lnTo>
                  <a:lnTo>
                    <a:pt x="660" y="42"/>
                  </a:lnTo>
                  <a:lnTo>
                    <a:pt x="654" y="48"/>
                  </a:lnTo>
                  <a:lnTo>
                    <a:pt x="654" y="51"/>
                  </a:lnTo>
                  <a:lnTo>
                    <a:pt x="657" y="60"/>
                  </a:lnTo>
                  <a:lnTo>
                    <a:pt x="663" y="66"/>
                  </a:lnTo>
                  <a:lnTo>
                    <a:pt x="669" y="75"/>
                  </a:lnTo>
                  <a:lnTo>
                    <a:pt x="663" y="90"/>
                  </a:lnTo>
                  <a:lnTo>
                    <a:pt x="657" y="102"/>
                  </a:lnTo>
                  <a:lnTo>
                    <a:pt x="657" y="111"/>
                  </a:lnTo>
                  <a:lnTo>
                    <a:pt x="657" y="117"/>
                  </a:lnTo>
                  <a:lnTo>
                    <a:pt x="675" y="120"/>
                  </a:lnTo>
                  <a:lnTo>
                    <a:pt x="678" y="123"/>
                  </a:lnTo>
                  <a:lnTo>
                    <a:pt x="678" y="126"/>
                  </a:lnTo>
                  <a:lnTo>
                    <a:pt x="675" y="129"/>
                  </a:lnTo>
                  <a:lnTo>
                    <a:pt x="675" y="129"/>
                  </a:lnTo>
                  <a:lnTo>
                    <a:pt x="672" y="132"/>
                  </a:lnTo>
                  <a:lnTo>
                    <a:pt x="675" y="132"/>
                  </a:lnTo>
                  <a:lnTo>
                    <a:pt x="675" y="135"/>
                  </a:lnTo>
                  <a:lnTo>
                    <a:pt x="675" y="138"/>
                  </a:lnTo>
                  <a:lnTo>
                    <a:pt x="675" y="138"/>
                  </a:lnTo>
                  <a:lnTo>
                    <a:pt x="675" y="141"/>
                  </a:lnTo>
                  <a:lnTo>
                    <a:pt x="675" y="141"/>
                  </a:lnTo>
                  <a:lnTo>
                    <a:pt x="675" y="141"/>
                  </a:lnTo>
                  <a:lnTo>
                    <a:pt x="675" y="144"/>
                  </a:lnTo>
                  <a:lnTo>
                    <a:pt x="678" y="144"/>
                  </a:lnTo>
                  <a:lnTo>
                    <a:pt x="678" y="144"/>
                  </a:lnTo>
                  <a:lnTo>
                    <a:pt x="681" y="141"/>
                  </a:lnTo>
                  <a:lnTo>
                    <a:pt x="684" y="141"/>
                  </a:lnTo>
                  <a:lnTo>
                    <a:pt x="687" y="141"/>
                  </a:lnTo>
                  <a:lnTo>
                    <a:pt x="702" y="159"/>
                  </a:lnTo>
                  <a:lnTo>
                    <a:pt x="702" y="159"/>
                  </a:lnTo>
                  <a:lnTo>
                    <a:pt x="705" y="162"/>
                  </a:lnTo>
                  <a:lnTo>
                    <a:pt x="705" y="168"/>
                  </a:lnTo>
                  <a:lnTo>
                    <a:pt x="708" y="174"/>
                  </a:lnTo>
                  <a:lnTo>
                    <a:pt x="708" y="177"/>
                  </a:lnTo>
                  <a:lnTo>
                    <a:pt x="711" y="180"/>
                  </a:lnTo>
                  <a:lnTo>
                    <a:pt x="711" y="180"/>
                  </a:lnTo>
                  <a:lnTo>
                    <a:pt x="708" y="180"/>
                  </a:lnTo>
                  <a:lnTo>
                    <a:pt x="705" y="183"/>
                  </a:lnTo>
                  <a:lnTo>
                    <a:pt x="702" y="189"/>
                  </a:lnTo>
                  <a:lnTo>
                    <a:pt x="702" y="192"/>
                  </a:lnTo>
                  <a:lnTo>
                    <a:pt x="699" y="198"/>
                  </a:lnTo>
                  <a:lnTo>
                    <a:pt x="696" y="201"/>
                  </a:lnTo>
                  <a:lnTo>
                    <a:pt x="690" y="204"/>
                  </a:lnTo>
                  <a:lnTo>
                    <a:pt x="684" y="204"/>
                  </a:lnTo>
                  <a:lnTo>
                    <a:pt x="681" y="204"/>
                  </a:lnTo>
                  <a:lnTo>
                    <a:pt x="678" y="204"/>
                  </a:lnTo>
                  <a:lnTo>
                    <a:pt x="678" y="204"/>
                  </a:lnTo>
                  <a:lnTo>
                    <a:pt x="675" y="204"/>
                  </a:lnTo>
                  <a:lnTo>
                    <a:pt x="675" y="204"/>
                  </a:lnTo>
                  <a:lnTo>
                    <a:pt x="675" y="204"/>
                  </a:lnTo>
                  <a:lnTo>
                    <a:pt x="675" y="204"/>
                  </a:lnTo>
                  <a:lnTo>
                    <a:pt x="672" y="207"/>
                  </a:lnTo>
                  <a:lnTo>
                    <a:pt x="672" y="207"/>
                  </a:lnTo>
                  <a:lnTo>
                    <a:pt x="672" y="207"/>
                  </a:lnTo>
                  <a:lnTo>
                    <a:pt x="672" y="207"/>
                  </a:lnTo>
                  <a:lnTo>
                    <a:pt x="666" y="207"/>
                  </a:lnTo>
                  <a:lnTo>
                    <a:pt x="663" y="210"/>
                  </a:lnTo>
                  <a:lnTo>
                    <a:pt x="660" y="213"/>
                  </a:lnTo>
                  <a:lnTo>
                    <a:pt x="660" y="219"/>
                  </a:lnTo>
                  <a:lnTo>
                    <a:pt x="660" y="225"/>
                  </a:lnTo>
                  <a:lnTo>
                    <a:pt x="660" y="225"/>
                  </a:lnTo>
                  <a:lnTo>
                    <a:pt x="660" y="231"/>
                  </a:lnTo>
                  <a:lnTo>
                    <a:pt x="663" y="243"/>
                  </a:lnTo>
                  <a:lnTo>
                    <a:pt x="666" y="249"/>
                  </a:lnTo>
                  <a:lnTo>
                    <a:pt x="672" y="252"/>
                  </a:lnTo>
                  <a:lnTo>
                    <a:pt x="678" y="255"/>
                  </a:lnTo>
                  <a:lnTo>
                    <a:pt x="681" y="255"/>
                  </a:lnTo>
                  <a:lnTo>
                    <a:pt x="687" y="261"/>
                  </a:lnTo>
                  <a:lnTo>
                    <a:pt x="687" y="264"/>
                  </a:lnTo>
                  <a:lnTo>
                    <a:pt x="696" y="264"/>
                  </a:lnTo>
                  <a:lnTo>
                    <a:pt x="699" y="267"/>
                  </a:lnTo>
                  <a:lnTo>
                    <a:pt x="699" y="270"/>
                  </a:lnTo>
                  <a:lnTo>
                    <a:pt x="699" y="270"/>
                  </a:lnTo>
                  <a:lnTo>
                    <a:pt x="699" y="273"/>
                  </a:lnTo>
                  <a:lnTo>
                    <a:pt x="696" y="279"/>
                  </a:lnTo>
                  <a:lnTo>
                    <a:pt x="696" y="279"/>
                  </a:lnTo>
                  <a:lnTo>
                    <a:pt x="696" y="279"/>
                  </a:lnTo>
                  <a:lnTo>
                    <a:pt x="696" y="282"/>
                  </a:lnTo>
                  <a:lnTo>
                    <a:pt x="699" y="285"/>
                  </a:lnTo>
                  <a:lnTo>
                    <a:pt x="699" y="288"/>
                  </a:lnTo>
                  <a:lnTo>
                    <a:pt x="699" y="300"/>
                  </a:lnTo>
                  <a:lnTo>
                    <a:pt x="702" y="306"/>
                  </a:lnTo>
                  <a:lnTo>
                    <a:pt x="711" y="312"/>
                  </a:lnTo>
                  <a:lnTo>
                    <a:pt x="720" y="318"/>
                  </a:lnTo>
                  <a:lnTo>
                    <a:pt x="723" y="321"/>
                  </a:lnTo>
                  <a:lnTo>
                    <a:pt x="723" y="324"/>
                  </a:lnTo>
                  <a:lnTo>
                    <a:pt x="726" y="327"/>
                  </a:lnTo>
                  <a:lnTo>
                    <a:pt x="729" y="330"/>
                  </a:lnTo>
                  <a:lnTo>
                    <a:pt x="738" y="333"/>
                  </a:lnTo>
                  <a:lnTo>
                    <a:pt x="741" y="336"/>
                  </a:lnTo>
                  <a:lnTo>
                    <a:pt x="741" y="336"/>
                  </a:lnTo>
                  <a:lnTo>
                    <a:pt x="738" y="339"/>
                  </a:lnTo>
                  <a:lnTo>
                    <a:pt x="738" y="345"/>
                  </a:lnTo>
                  <a:lnTo>
                    <a:pt x="732" y="351"/>
                  </a:lnTo>
                  <a:lnTo>
                    <a:pt x="726" y="360"/>
                  </a:lnTo>
                  <a:lnTo>
                    <a:pt x="726" y="363"/>
                  </a:lnTo>
                  <a:lnTo>
                    <a:pt x="726" y="363"/>
                  </a:lnTo>
                  <a:lnTo>
                    <a:pt x="726" y="369"/>
                  </a:lnTo>
                  <a:lnTo>
                    <a:pt x="729" y="375"/>
                  </a:lnTo>
                  <a:lnTo>
                    <a:pt x="729" y="381"/>
                  </a:lnTo>
                  <a:lnTo>
                    <a:pt x="729" y="381"/>
                  </a:lnTo>
                  <a:lnTo>
                    <a:pt x="723" y="387"/>
                  </a:lnTo>
                  <a:lnTo>
                    <a:pt x="720" y="393"/>
                  </a:lnTo>
                  <a:lnTo>
                    <a:pt x="717" y="396"/>
                  </a:lnTo>
                  <a:lnTo>
                    <a:pt x="717" y="393"/>
                  </a:lnTo>
                  <a:lnTo>
                    <a:pt x="714" y="390"/>
                  </a:lnTo>
                  <a:lnTo>
                    <a:pt x="711" y="390"/>
                  </a:lnTo>
                  <a:lnTo>
                    <a:pt x="705" y="393"/>
                  </a:lnTo>
                  <a:lnTo>
                    <a:pt x="696" y="396"/>
                  </a:lnTo>
                  <a:lnTo>
                    <a:pt x="693" y="399"/>
                  </a:lnTo>
                  <a:lnTo>
                    <a:pt x="690" y="405"/>
                  </a:lnTo>
                  <a:lnTo>
                    <a:pt x="687" y="408"/>
                  </a:lnTo>
                  <a:lnTo>
                    <a:pt x="684" y="408"/>
                  </a:lnTo>
                  <a:lnTo>
                    <a:pt x="681" y="408"/>
                  </a:lnTo>
                  <a:lnTo>
                    <a:pt x="678" y="408"/>
                  </a:lnTo>
                  <a:lnTo>
                    <a:pt x="678" y="411"/>
                  </a:lnTo>
                  <a:lnTo>
                    <a:pt x="678" y="411"/>
                  </a:lnTo>
                  <a:lnTo>
                    <a:pt x="678" y="414"/>
                  </a:lnTo>
                  <a:lnTo>
                    <a:pt x="681" y="414"/>
                  </a:lnTo>
                  <a:lnTo>
                    <a:pt x="681" y="414"/>
                  </a:lnTo>
                  <a:lnTo>
                    <a:pt x="678" y="417"/>
                  </a:lnTo>
                  <a:lnTo>
                    <a:pt x="672" y="420"/>
                  </a:lnTo>
                  <a:lnTo>
                    <a:pt x="666" y="417"/>
                  </a:lnTo>
                  <a:lnTo>
                    <a:pt x="657" y="414"/>
                  </a:lnTo>
                  <a:lnTo>
                    <a:pt x="651" y="411"/>
                  </a:lnTo>
                  <a:lnTo>
                    <a:pt x="648" y="411"/>
                  </a:lnTo>
                  <a:lnTo>
                    <a:pt x="645" y="414"/>
                  </a:lnTo>
                  <a:lnTo>
                    <a:pt x="642" y="417"/>
                  </a:lnTo>
                  <a:lnTo>
                    <a:pt x="642" y="417"/>
                  </a:lnTo>
                  <a:lnTo>
                    <a:pt x="636" y="417"/>
                  </a:lnTo>
                  <a:lnTo>
                    <a:pt x="636" y="417"/>
                  </a:lnTo>
                  <a:lnTo>
                    <a:pt x="627" y="420"/>
                  </a:lnTo>
                  <a:lnTo>
                    <a:pt x="627" y="423"/>
                  </a:lnTo>
                  <a:lnTo>
                    <a:pt x="627" y="423"/>
                  </a:lnTo>
                  <a:lnTo>
                    <a:pt x="621" y="423"/>
                  </a:lnTo>
                  <a:lnTo>
                    <a:pt x="612" y="426"/>
                  </a:lnTo>
                  <a:lnTo>
                    <a:pt x="609" y="429"/>
                  </a:lnTo>
                  <a:lnTo>
                    <a:pt x="603" y="429"/>
                  </a:lnTo>
                  <a:lnTo>
                    <a:pt x="603" y="429"/>
                  </a:lnTo>
                  <a:lnTo>
                    <a:pt x="600" y="429"/>
                  </a:lnTo>
                  <a:lnTo>
                    <a:pt x="600" y="432"/>
                  </a:lnTo>
                  <a:lnTo>
                    <a:pt x="600" y="435"/>
                  </a:lnTo>
                  <a:lnTo>
                    <a:pt x="600" y="438"/>
                  </a:lnTo>
                  <a:lnTo>
                    <a:pt x="597" y="441"/>
                  </a:lnTo>
                  <a:lnTo>
                    <a:pt x="594" y="444"/>
                  </a:lnTo>
                  <a:lnTo>
                    <a:pt x="591" y="444"/>
                  </a:lnTo>
                  <a:lnTo>
                    <a:pt x="576" y="438"/>
                  </a:lnTo>
                  <a:lnTo>
                    <a:pt x="576" y="435"/>
                  </a:lnTo>
                  <a:lnTo>
                    <a:pt x="576" y="435"/>
                  </a:lnTo>
                  <a:lnTo>
                    <a:pt x="573" y="429"/>
                  </a:lnTo>
                  <a:lnTo>
                    <a:pt x="573" y="429"/>
                  </a:lnTo>
                  <a:lnTo>
                    <a:pt x="570" y="426"/>
                  </a:lnTo>
                  <a:lnTo>
                    <a:pt x="564" y="426"/>
                  </a:lnTo>
                  <a:lnTo>
                    <a:pt x="558" y="426"/>
                  </a:lnTo>
                  <a:lnTo>
                    <a:pt x="555" y="426"/>
                  </a:lnTo>
                  <a:lnTo>
                    <a:pt x="555" y="423"/>
                  </a:lnTo>
                  <a:lnTo>
                    <a:pt x="549" y="420"/>
                  </a:lnTo>
                  <a:lnTo>
                    <a:pt x="546" y="426"/>
                  </a:lnTo>
                  <a:lnTo>
                    <a:pt x="546" y="429"/>
                  </a:lnTo>
                  <a:lnTo>
                    <a:pt x="543" y="432"/>
                  </a:lnTo>
                  <a:lnTo>
                    <a:pt x="543" y="438"/>
                  </a:lnTo>
                  <a:lnTo>
                    <a:pt x="540" y="447"/>
                  </a:lnTo>
                  <a:lnTo>
                    <a:pt x="540" y="453"/>
                  </a:lnTo>
                  <a:lnTo>
                    <a:pt x="543" y="456"/>
                  </a:lnTo>
                  <a:lnTo>
                    <a:pt x="543" y="459"/>
                  </a:lnTo>
                  <a:lnTo>
                    <a:pt x="546" y="459"/>
                  </a:lnTo>
                  <a:lnTo>
                    <a:pt x="549" y="459"/>
                  </a:lnTo>
                  <a:lnTo>
                    <a:pt x="558" y="456"/>
                  </a:lnTo>
                  <a:lnTo>
                    <a:pt x="561" y="456"/>
                  </a:lnTo>
                  <a:lnTo>
                    <a:pt x="564" y="459"/>
                  </a:lnTo>
                  <a:lnTo>
                    <a:pt x="564" y="462"/>
                  </a:lnTo>
                  <a:lnTo>
                    <a:pt x="564" y="462"/>
                  </a:lnTo>
                  <a:lnTo>
                    <a:pt x="564" y="471"/>
                  </a:lnTo>
                  <a:lnTo>
                    <a:pt x="564" y="471"/>
                  </a:lnTo>
                  <a:lnTo>
                    <a:pt x="567" y="474"/>
                  </a:lnTo>
                  <a:lnTo>
                    <a:pt x="567" y="477"/>
                  </a:lnTo>
                  <a:lnTo>
                    <a:pt x="570" y="480"/>
                  </a:lnTo>
                  <a:lnTo>
                    <a:pt x="573" y="483"/>
                  </a:lnTo>
                  <a:lnTo>
                    <a:pt x="573" y="486"/>
                  </a:lnTo>
                  <a:lnTo>
                    <a:pt x="573" y="495"/>
                  </a:lnTo>
                  <a:lnTo>
                    <a:pt x="570" y="498"/>
                  </a:lnTo>
                  <a:lnTo>
                    <a:pt x="570" y="501"/>
                  </a:lnTo>
                  <a:lnTo>
                    <a:pt x="570" y="501"/>
                  </a:lnTo>
                  <a:lnTo>
                    <a:pt x="567" y="501"/>
                  </a:lnTo>
                  <a:lnTo>
                    <a:pt x="567" y="501"/>
                  </a:lnTo>
                  <a:lnTo>
                    <a:pt x="558" y="498"/>
                  </a:lnTo>
                  <a:lnTo>
                    <a:pt x="558" y="498"/>
                  </a:lnTo>
                  <a:lnTo>
                    <a:pt x="555" y="498"/>
                  </a:lnTo>
                  <a:lnTo>
                    <a:pt x="552" y="498"/>
                  </a:lnTo>
                  <a:lnTo>
                    <a:pt x="546" y="501"/>
                  </a:lnTo>
                  <a:lnTo>
                    <a:pt x="543" y="501"/>
                  </a:lnTo>
                  <a:lnTo>
                    <a:pt x="540" y="501"/>
                  </a:lnTo>
                  <a:lnTo>
                    <a:pt x="537" y="501"/>
                  </a:lnTo>
                  <a:lnTo>
                    <a:pt x="531" y="504"/>
                  </a:lnTo>
                  <a:lnTo>
                    <a:pt x="528" y="504"/>
                  </a:lnTo>
                  <a:lnTo>
                    <a:pt x="525" y="501"/>
                  </a:lnTo>
                  <a:lnTo>
                    <a:pt x="522" y="501"/>
                  </a:lnTo>
                  <a:lnTo>
                    <a:pt x="522" y="501"/>
                  </a:lnTo>
                  <a:lnTo>
                    <a:pt x="510" y="510"/>
                  </a:lnTo>
                  <a:lnTo>
                    <a:pt x="507" y="510"/>
                  </a:lnTo>
                  <a:lnTo>
                    <a:pt x="507" y="510"/>
                  </a:lnTo>
                  <a:lnTo>
                    <a:pt x="501" y="510"/>
                  </a:lnTo>
                  <a:lnTo>
                    <a:pt x="501" y="507"/>
                  </a:lnTo>
                  <a:lnTo>
                    <a:pt x="498" y="510"/>
                  </a:lnTo>
                  <a:lnTo>
                    <a:pt x="498" y="510"/>
                  </a:lnTo>
                  <a:lnTo>
                    <a:pt x="492" y="513"/>
                  </a:lnTo>
                  <a:lnTo>
                    <a:pt x="489" y="516"/>
                  </a:lnTo>
                  <a:lnTo>
                    <a:pt x="486" y="519"/>
                  </a:lnTo>
                  <a:lnTo>
                    <a:pt x="486" y="519"/>
                  </a:lnTo>
                  <a:lnTo>
                    <a:pt x="489" y="522"/>
                  </a:lnTo>
                  <a:lnTo>
                    <a:pt x="489" y="525"/>
                  </a:lnTo>
                  <a:lnTo>
                    <a:pt x="486" y="528"/>
                  </a:lnTo>
                  <a:lnTo>
                    <a:pt x="486" y="528"/>
                  </a:lnTo>
                  <a:lnTo>
                    <a:pt x="477" y="531"/>
                  </a:lnTo>
                  <a:lnTo>
                    <a:pt x="471" y="531"/>
                  </a:lnTo>
                  <a:lnTo>
                    <a:pt x="465" y="531"/>
                  </a:lnTo>
                  <a:lnTo>
                    <a:pt x="465" y="531"/>
                  </a:lnTo>
                  <a:lnTo>
                    <a:pt x="462" y="534"/>
                  </a:lnTo>
                  <a:lnTo>
                    <a:pt x="459" y="534"/>
                  </a:lnTo>
                  <a:lnTo>
                    <a:pt x="453" y="543"/>
                  </a:lnTo>
                  <a:lnTo>
                    <a:pt x="456" y="546"/>
                  </a:lnTo>
                  <a:lnTo>
                    <a:pt x="456" y="549"/>
                  </a:lnTo>
                  <a:lnTo>
                    <a:pt x="459" y="552"/>
                  </a:lnTo>
                  <a:lnTo>
                    <a:pt x="459" y="552"/>
                  </a:lnTo>
                  <a:lnTo>
                    <a:pt x="456" y="555"/>
                  </a:lnTo>
                  <a:lnTo>
                    <a:pt x="456" y="558"/>
                  </a:lnTo>
                  <a:lnTo>
                    <a:pt x="453" y="561"/>
                  </a:lnTo>
                  <a:lnTo>
                    <a:pt x="450" y="561"/>
                  </a:lnTo>
                  <a:lnTo>
                    <a:pt x="444" y="561"/>
                  </a:lnTo>
                  <a:lnTo>
                    <a:pt x="441" y="564"/>
                  </a:lnTo>
                  <a:lnTo>
                    <a:pt x="438" y="564"/>
                  </a:lnTo>
                  <a:lnTo>
                    <a:pt x="435" y="564"/>
                  </a:lnTo>
                  <a:lnTo>
                    <a:pt x="432" y="564"/>
                  </a:lnTo>
                  <a:lnTo>
                    <a:pt x="429" y="564"/>
                  </a:lnTo>
                  <a:lnTo>
                    <a:pt x="426" y="564"/>
                  </a:lnTo>
                  <a:lnTo>
                    <a:pt x="423" y="564"/>
                  </a:lnTo>
                  <a:lnTo>
                    <a:pt x="420" y="564"/>
                  </a:lnTo>
                  <a:lnTo>
                    <a:pt x="420" y="567"/>
                  </a:lnTo>
                  <a:lnTo>
                    <a:pt x="420" y="570"/>
                  </a:lnTo>
                  <a:lnTo>
                    <a:pt x="420" y="573"/>
                  </a:lnTo>
                  <a:lnTo>
                    <a:pt x="417" y="576"/>
                  </a:lnTo>
                  <a:lnTo>
                    <a:pt x="411" y="585"/>
                  </a:lnTo>
                  <a:lnTo>
                    <a:pt x="411" y="588"/>
                  </a:lnTo>
                  <a:lnTo>
                    <a:pt x="411" y="588"/>
                  </a:lnTo>
                  <a:lnTo>
                    <a:pt x="411" y="591"/>
                  </a:lnTo>
                  <a:lnTo>
                    <a:pt x="411" y="591"/>
                  </a:lnTo>
                  <a:lnTo>
                    <a:pt x="411" y="594"/>
                  </a:lnTo>
                  <a:lnTo>
                    <a:pt x="414" y="597"/>
                  </a:lnTo>
                  <a:lnTo>
                    <a:pt x="420" y="600"/>
                  </a:lnTo>
                  <a:lnTo>
                    <a:pt x="420" y="600"/>
                  </a:lnTo>
                  <a:lnTo>
                    <a:pt x="420" y="603"/>
                  </a:lnTo>
                  <a:lnTo>
                    <a:pt x="423" y="606"/>
                  </a:lnTo>
                  <a:lnTo>
                    <a:pt x="420" y="609"/>
                  </a:lnTo>
                  <a:lnTo>
                    <a:pt x="411" y="615"/>
                  </a:lnTo>
                  <a:lnTo>
                    <a:pt x="408" y="615"/>
                  </a:lnTo>
                  <a:lnTo>
                    <a:pt x="405" y="615"/>
                  </a:lnTo>
                  <a:lnTo>
                    <a:pt x="393" y="612"/>
                  </a:lnTo>
                  <a:lnTo>
                    <a:pt x="387" y="609"/>
                  </a:lnTo>
                  <a:lnTo>
                    <a:pt x="384" y="609"/>
                  </a:lnTo>
                  <a:lnTo>
                    <a:pt x="381" y="609"/>
                  </a:lnTo>
                  <a:lnTo>
                    <a:pt x="381" y="612"/>
                  </a:lnTo>
                  <a:lnTo>
                    <a:pt x="381" y="615"/>
                  </a:lnTo>
                  <a:lnTo>
                    <a:pt x="381" y="615"/>
                  </a:lnTo>
                  <a:lnTo>
                    <a:pt x="381" y="618"/>
                  </a:lnTo>
                  <a:lnTo>
                    <a:pt x="381" y="621"/>
                  </a:lnTo>
                  <a:lnTo>
                    <a:pt x="384" y="621"/>
                  </a:lnTo>
                  <a:lnTo>
                    <a:pt x="384" y="624"/>
                  </a:lnTo>
                  <a:lnTo>
                    <a:pt x="387" y="624"/>
                  </a:lnTo>
                  <a:lnTo>
                    <a:pt x="387" y="624"/>
                  </a:lnTo>
                  <a:lnTo>
                    <a:pt x="387" y="627"/>
                  </a:lnTo>
                  <a:lnTo>
                    <a:pt x="387" y="627"/>
                  </a:lnTo>
                  <a:lnTo>
                    <a:pt x="387" y="630"/>
                  </a:lnTo>
                  <a:lnTo>
                    <a:pt x="387" y="630"/>
                  </a:lnTo>
                  <a:lnTo>
                    <a:pt x="384" y="630"/>
                  </a:lnTo>
                  <a:lnTo>
                    <a:pt x="384" y="630"/>
                  </a:lnTo>
                  <a:lnTo>
                    <a:pt x="378" y="627"/>
                  </a:lnTo>
                  <a:lnTo>
                    <a:pt x="375" y="627"/>
                  </a:lnTo>
                  <a:lnTo>
                    <a:pt x="372" y="630"/>
                  </a:lnTo>
                  <a:lnTo>
                    <a:pt x="372" y="630"/>
                  </a:lnTo>
                  <a:lnTo>
                    <a:pt x="372" y="633"/>
                  </a:lnTo>
                  <a:lnTo>
                    <a:pt x="375" y="636"/>
                  </a:lnTo>
                  <a:lnTo>
                    <a:pt x="378" y="639"/>
                  </a:lnTo>
                  <a:lnTo>
                    <a:pt x="378" y="639"/>
                  </a:lnTo>
                  <a:lnTo>
                    <a:pt x="378" y="642"/>
                  </a:lnTo>
                  <a:lnTo>
                    <a:pt x="378" y="645"/>
                  </a:lnTo>
                  <a:lnTo>
                    <a:pt x="378" y="645"/>
                  </a:lnTo>
                  <a:lnTo>
                    <a:pt x="387" y="651"/>
                  </a:lnTo>
                  <a:lnTo>
                    <a:pt x="387" y="654"/>
                  </a:lnTo>
                  <a:lnTo>
                    <a:pt x="390" y="654"/>
                  </a:lnTo>
                  <a:lnTo>
                    <a:pt x="393" y="654"/>
                  </a:lnTo>
                  <a:lnTo>
                    <a:pt x="396" y="654"/>
                  </a:lnTo>
                  <a:lnTo>
                    <a:pt x="399" y="657"/>
                  </a:lnTo>
                  <a:lnTo>
                    <a:pt x="402" y="657"/>
                  </a:lnTo>
                  <a:lnTo>
                    <a:pt x="411" y="657"/>
                  </a:lnTo>
                  <a:lnTo>
                    <a:pt x="414" y="657"/>
                  </a:lnTo>
                  <a:lnTo>
                    <a:pt x="414" y="657"/>
                  </a:lnTo>
                  <a:lnTo>
                    <a:pt x="417" y="660"/>
                  </a:lnTo>
                  <a:lnTo>
                    <a:pt x="414" y="660"/>
                  </a:lnTo>
                  <a:lnTo>
                    <a:pt x="414" y="663"/>
                  </a:lnTo>
                  <a:lnTo>
                    <a:pt x="414" y="666"/>
                  </a:lnTo>
                  <a:lnTo>
                    <a:pt x="414" y="666"/>
                  </a:lnTo>
                  <a:lnTo>
                    <a:pt x="417" y="669"/>
                  </a:lnTo>
                  <a:lnTo>
                    <a:pt x="420" y="672"/>
                  </a:lnTo>
                  <a:lnTo>
                    <a:pt x="420" y="672"/>
                  </a:lnTo>
                  <a:lnTo>
                    <a:pt x="423" y="675"/>
                  </a:lnTo>
                  <a:lnTo>
                    <a:pt x="426" y="675"/>
                  </a:lnTo>
                  <a:lnTo>
                    <a:pt x="426" y="678"/>
                  </a:lnTo>
                  <a:lnTo>
                    <a:pt x="426" y="687"/>
                  </a:lnTo>
                  <a:lnTo>
                    <a:pt x="426" y="699"/>
                  </a:lnTo>
                  <a:lnTo>
                    <a:pt x="423" y="702"/>
                  </a:lnTo>
                  <a:lnTo>
                    <a:pt x="426" y="708"/>
                  </a:lnTo>
                  <a:lnTo>
                    <a:pt x="423" y="711"/>
                  </a:lnTo>
                  <a:lnTo>
                    <a:pt x="423" y="711"/>
                  </a:lnTo>
                  <a:lnTo>
                    <a:pt x="420" y="711"/>
                  </a:lnTo>
                  <a:lnTo>
                    <a:pt x="420" y="708"/>
                  </a:lnTo>
                  <a:lnTo>
                    <a:pt x="420" y="708"/>
                  </a:lnTo>
                  <a:lnTo>
                    <a:pt x="417" y="705"/>
                  </a:lnTo>
                  <a:lnTo>
                    <a:pt x="417" y="705"/>
                  </a:lnTo>
                  <a:lnTo>
                    <a:pt x="414" y="702"/>
                  </a:lnTo>
                  <a:lnTo>
                    <a:pt x="411" y="702"/>
                  </a:lnTo>
                  <a:lnTo>
                    <a:pt x="408" y="702"/>
                  </a:lnTo>
                  <a:lnTo>
                    <a:pt x="405" y="705"/>
                  </a:lnTo>
                  <a:lnTo>
                    <a:pt x="402" y="708"/>
                  </a:lnTo>
                  <a:lnTo>
                    <a:pt x="396" y="714"/>
                  </a:lnTo>
                  <a:lnTo>
                    <a:pt x="390" y="720"/>
                  </a:lnTo>
                  <a:lnTo>
                    <a:pt x="381" y="717"/>
                  </a:lnTo>
                  <a:lnTo>
                    <a:pt x="381" y="717"/>
                  </a:lnTo>
                  <a:lnTo>
                    <a:pt x="372" y="711"/>
                  </a:lnTo>
                  <a:lnTo>
                    <a:pt x="369" y="708"/>
                  </a:lnTo>
                  <a:lnTo>
                    <a:pt x="366" y="708"/>
                  </a:lnTo>
                  <a:lnTo>
                    <a:pt x="366" y="705"/>
                  </a:lnTo>
                  <a:lnTo>
                    <a:pt x="366" y="702"/>
                  </a:lnTo>
                  <a:lnTo>
                    <a:pt x="363" y="699"/>
                  </a:lnTo>
                  <a:lnTo>
                    <a:pt x="363" y="699"/>
                  </a:lnTo>
                  <a:lnTo>
                    <a:pt x="363" y="696"/>
                  </a:lnTo>
                  <a:lnTo>
                    <a:pt x="360" y="693"/>
                  </a:lnTo>
                  <a:lnTo>
                    <a:pt x="360" y="693"/>
                  </a:lnTo>
                  <a:lnTo>
                    <a:pt x="357" y="693"/>
                  </a:lnTo>
                  <a:lnTo>
                    <a:pt x="354" y="693"/>
                  </a:lnTo>
                  <a:lnTo>
                    <a:pt x="339" y="687"/>
                  </a:lnTo>
                  <a:lnTo>
                    <a:pt x="336" y="687"/>
                  </a:lnTo>
                  <a:lnTo>
                    <a:pt x="333" y="687"/>
                  </a:lnTo>
                  <a:lnTo>
                    <a:pt x="330" y="690"/>
                  </a:lnTo>
                  <a:lnTo>
                    <a:pt x="324" y="687"/>
                  </a:lnTo>
                  <a:lnTo>
                    <a:pt x="321" y="687"/>
                  </a:lnTo>
                  <a:lnTo>
                    <a:pt x="318" y="684"/>
                  </a:lnTo>
                  <a:lnTo>
                    <a:pt x="318" y="681"/>
                  </a:lnTo>
                  <a:lnTo>
                    <a:pt x="315" y="681"/>
                  </a:lnTo>
                  <a:lnTo>
                    <a:pt x="315" y="675"/>
                  </a:lnTo>
                  <a:lnTo>
                    <a:pt x="315" y="672"/>
                  </a:lnTo>
                  <a:lnTo>
                    <a:pt x="318" y="669"/>
                  </a:lnTo>
                  <a:lnTo>
                    <a:pt x="318" y="666"/>
                  </a:lnTo>
                  <a:lnTo>
                    <a:pt x="318" y="666"/>
                  </a:lnTo>
                  <a:lnTo>
                    <a:pt x="318" y="663"/>
                  </a:lnTo>
                  <a:lnTo>
                    <a:pt x="315" y="663"/>
                  </a:lnTo>
                  <a:lnTo>
                    <a:pt x="315" y="666"/>
                  </a:lnTo>
                  <a:lnTo>
                    <a:pt x="312" y="669"/>
                  </a:lnTo>
                  <a:lnTo>
                    <a:pt x="309" y="669"/>
                  </a:lnTo>
                  <a:lnTo>
                    <a:pt x="306" y="669"/>
                  </a:lnTo>
                  <a:lnTo>
                    <a:pt x="297" y="669"/>
                  </a:lnTo>
                  <a:lnTo>
                    <a:pt x="294" y="666"/>
                  </a:lnTo>
                  <a:lnTo>
                    <a:pt x="279" y="672"/>
                  </a:lnTo>
                  <a:lnTo>
                    <a:pt x="276" y="672"/>
                  </a:lnTo>
                  <a:lnTo>
                    <a:pt x="270" y="675"/>
                  </a:lnTo>
                  <a:lnTo>
                    <a:pt x="267" y="678"/>
                  </a:lnTo>
                  <a:lnTo>
                    <a:pt x="264" y="678"/>
                  </a:lnTo>
                  <a:lnTo>
                    <a:pt x="258" y="678"/>
                  </a:lnTo>
                  <a:lnTo>
                    <a:pt x="258" y="678"/>
                  </a:lnTo>
                  <a:lnTo>
                    <a:pt x="255" y="681"/>
                  </a:lnTo>
                  <a:lnTo>
                    <a:pt x="252" y="684"/>
                  </a:lnTo>
                  <a:lnTo>
                    <a:pt x="249" y="684"/>
                  </a:lnTo>
                  <a:lnTo>
                    <a:pt x="246" y="684"/>
                  </a:lnTo>
                  <a:lnTo>
                    <a:pt x="243" y="684"/>
                  </a:lnTo>
                  <a:lnTo>
                    <a:pt x="243" y="684"/>
                  </a:lnTo>
                  <a:lnTo>
                    <a:pt x="243" y="681"/>
                  </a:lnTo>
                  <a:lnTo>
                    <a:pt x="237" y="669"/>
                  </a:lnTo>
                  <a:lnTo>
                    <a:pt x="237" y="666"/>
                  </a:lnTo>
                  <a:lnTo>
                    <a:pt x="234" y="663"/>
                  </a:lnTo>
                  <a:lnTo>
                    <a:pt x="231" y="660"/>
                  </a:lnTo>
                  <a:lnTo>
                    <a:pt x="228" y="660"/>
                  </a:lnTo>
                  <a:lnTo>
                    <a:pt x="228" y="660"/>
                  </a:lnTo>
                  <a:lnTo>
                    <a:pt x="222" y="657"/>
                  </a:lnTo>
                  <a:lnTo>
                    <a:pt x="216" y="657"/>
                  </a:lnTo>
                  <a:lnTo>
                    <a:pt x="210" y="657"/>
                  </a:lnTo>
                  <a:lnTo>
                    <a:pt x="210" y="672"/>
                  </a:lnTo>
                  <a:lnTo>
                    <a:pt x="201" y="669"/>
                  </a:lnTo>
                  <a:lnTo>
                    <a:pt x="195" y="666"/>
                  </a:lnTo>
                  <a:lnTo>
                    <a:pt x="192" y="666"/>
                  </a:lnTo>
                  <a:lnTo>
                    <a:pt x="192" y="666"/>
                  </a:lnTo>
                  <a:lnTo>
                    <a:pt x="192" y="663"/>
                  </a:lnTo>
                  <a:lnTo>
                    <a:pt x="189" y="663"/>
                  </a:lnTo>
                  <a:lnTo>
                    <a:pt x="189" y="660"/>
                  </a:lnTo>
                  <a:lnTo>
                    <a:pt x="189" y="660"/>
                  </a:lnTo>
                  <a:lnTo>
                    <a:pt x="189" y="660"/>
                  </a:lnTo>
                  <a:lnTo>
                    <a:pt x="186" y="657"/>
                  </a:lnTo>
                  <a:lnTo>
                    <a:pt x="180" y="657"/>
                  </a:lnTo>
                  <a:lnTo>
                    <a:pt x="174" y="654"/>
                  </a:lnTo>
                  <a:lnTo>
                    <a:pt x="168" y="657"/>
                  </a:lnTo>
                  <a:lnTo>
                    <a:pt x="168" y="657"/>
                  </a:lnTo>
                  <a:lnTo>
                    <a:pt x="165" y="660"/>
                  </a:lnTo>
                  <a:lnTo>
                    <a:pt x="165" y="663"/>
                  </a:lnTo>
                  <a:lnTo>
                    <a:pt x="165" y="663"/>
                  </a:lnTo>
                  <a:lnTo>
                    <a:pt x="165" y="666"/>
                  </a:lnTo>
                  <a:lnTo>
                    <a:pt x="162" y="669"/>
                  </a:lnTo>
                  <a:lnTo>
                    <a:pt x="162" y="669"/>
                  </a:lnTo>
                  <a:lnTo>
                    <a:pt x="159" y="669"/>
                  </a:lnTo>
                  <a:lnTo>
                    <a:pt x="156" y="669"/>
                  </a:lnTo>
                  <a:lnTo>
                    <a:pt x="153" y="666"/>
                  </a:lnTo>
                  <a:lnTo>
                    <a:pt x="153" y="663"/>
                  </a:lnTo>
                  <a:lnTo>
                    <a:pt x="153" y="663"/>
                  </a:lnTo>
                  <a:lnTo>
                    <a:pt x="153" y="660"/>
                  </a:lnTo>
                  <a:lnTo>
                    <a:pt x="153" y="657"/>
                  </a:lnTo>
                  <a:lnTo>
                    <a:pt x="153" y="657"/>
                  </a:lnTo>
                  <a:lnTo>
                    <a:pt x="153" y="654"/>
                  </a:lnTo>
                  <a:lnTo>
                    <a:pt x="150" y="654"/>
                  </a:lnTo>
                  <a:lnTo>
                    <a:pt x="144" y="657"/>
                  </a:lnTo>
                  <a:lnTo>
                    <a:pt x="141" y="657"/>
                  </a:lnTo>
                  <a:lnTo>
                    <a:pt x="135" y="663"/>
                  </a:lnTo>
                  <a:lnTo>
                    <a:pt x="132" y="666"/>
                  </a:lnTo>
                  <a:lnTo>
                    <a:pt x="129" y="666"/>
                  </a:lnTo>
                  <a:lnTo>
                    <a:pt x="126" y="669"/>
                  </a:lnTo>
                  <a:lnTo>
                    <a:pt x="126" y="672"/>
                  </a:lnTo>
                  <a:lnTo>
                    <a:pt x="123" y="672"/>
                  </a:lnTo>
                  <a:lnTo>
                    <a:pt x="120" y="672"/>
                  </a:lnTo>
                  <a:lnTo>
                    <a:pt x="120" y="672"/>
                  </a:lnTo>
                  <a:lnTo>
                    <a:pt x="105" y="663"/>
                  </a:lnTo>
                  <a:lnTo>
                    <a:pt x="102" y="660"/>
                  </a:lnTo>
                  <a:lnTo>
                    <a:pt x="99" y="660"/>
                  </a:lnTo>
                  <a:lnTo>
                    <a:pt x="99" y="657"/>
                  </a:lnTo>
                  <a:lnTo>
                    <a:pt x="99" y="657"/>
                  </a:lnTo>
                  <a:lnTo>
                    <a:pt x="96" y="657"/>
                  </a:lnTo>
                  <a:lnTo>
                    <a:pt x="93" y="657"/>
                  </a:lnTo>
                  <a:lnTo>
                    <a:pt x="90" y="657"/>
                  </a:lnTo>
                  <a:lnTo>
                    <a:pt x="87" y="657"/>
                  </a:lnTo>
                  <a:lnTo>
                    <a:pt x="87" y="657"/>
                  </a:lnTo>
                  <a:lnTo>
                    <a:pt x="81" y="660"/>
                  </a:lnTo>
                  <a:lnTo>
                    <a:pt x="81" y="660"/>
                  </a:lnTo>
                  <a:lnTo>
                    <a:pt x="78" y="657"/>
                  </a:lnTo>
                  <a:lnTo>
                    <a:pt x="78" y="648"/>
                  </a:lnTo>
                  <a:lnTo>
                    <a:pt x="78" y="645"/>
                  </a:lnTo>
                  <a:lnTo>
                    <a:pt x="78" y="642"/>
                  </a:lnTo>
                  <a:lnTo>
                    <a:pt x="81" y="639"/>
                  </a:lnTo>
                  <a:lnTo>
                    <a:pt x="81" y="639"/>
                  </a:lnTo>
                  <a:lnTo>
                    <a:pt x="81" y="636"/>
                  </a:lnTo>
                  <a:lnTo>
                    <a:pt x="78" y="633"/>
                  </a:lnTo>
                  <a:lnTo>
                    <a:pt x="75" y="624"/>
                  </a:lnTo>
                  <a:lnTo>
                    <a:pt x="69" y="621"/>
                  </a:lnTo>
                  <a:lnTo>
                    <a:pt x="63" y="597"/>
                  </a:lnTo>
                  <a:lnTo>
                    <a:pt x="60" y="591"/>
                  </a:lnTo>
                  <a:lnTo>
                    <a:pt x="57" y="588"/>
                  </a:lnTo>
                  <a:lnTo>
                    <a:pt x="54" y="585"/>
                  </a:lnTo>
                  <a:lnTo>
                    <a:pt x="51" y="579"/>
                  </a:lnTo>
                  <a:lnTo>
                    <a:pt x="48" y="570"/>
                  </a:lnTo>
                  <a:lnTo>
                    <a:pt x="48" y="558"/>
                  </a:lnTo>
                  <a:lnTo>
                    <a:pt x="45" y="549"/>
                  </a:lnTo>
                  <a:lnTo>
                    <a:pt x="45" y="549"/>
                  </a:lnTo>
                  <a:lnTo>
                    <a:pt x="45" y="549"/>
                  </a:lnTo>
                  <a:lnTo>
                    <a:pt x="42" y="546"/>
                  </a:lnTo>
                  <a:lnTo>
                    <a:pt x="42" y="540"/>
                  </a:lnTo>
                  <a:lnTo>
                    <a:pt x="42" y="534"/>
                  </a:lnTo>
                  <a:lnTo>
                    <a:pt x="48" y="531"/>
                  </a:lnTo>
                  <a:lnTo>
                    <a:pt x="48" y="528"/>
                  </a:lnTo>
                  <a:lnTo>
                    <a:pt x="51" y="528"/>
                  </a:lnTo>
                  <a:lnTo>
                    <a:pt x="60" y="513"/>
                  </a:lnTo>
                  <a:lnTo>
                    <a:pt x="60" y="510"/>
                  </a:lnTo>
                  <a:lnTo>
                    <a:pt x="63" y="510"/>
                  </a:lnTo>
                  <a:lnTo>
                    <a:pt x="66" y="510"/>
                  </a:lnTo>
                  <a:lnTo>
                    <a:pt x="69" y="510"/>
                  </a:lnTo>
                  <a:lnTo>
                    <a:pt x="69" y="510"/>
                  </a:lnTo>
                  <a:lnTo>
                    <a:pt x="72" y="507"/>
                  </a:lnTo>
                  <a:lnTo>
                    <a:pt x="72" y="507"/>
                  </a:lnTo>
                  <a:lnTo>
                    <a:pt x="72" y="507"/>
                  </a:lnTo>
                  <a:lnTo>
                    <a:pt x="75" y="504"/>
                  </a:lnTo>
                  <a:lnTo>
                    <a:pt x="75" y="501"/>
                  </a:lnTo>
                  <a:lnTo>
                    <a:pt x="78" y="498"/>
                  </a:lnTo>
                  <a:lnTo>
                    <a:pt x="78" y="498"/>
                  </a:lnTo>
                  <a:lnTo>
                    <a:pt x="84" y="498"/>
                  </a:lnTo>
                  <a:lnTo>
                    <a:pt x="93" y="498"/>
                  </a:lnTo>
                  <a:lnTo>
                    <a:pt x="99" y="498"/>
                  </a:lnTo>
                  <a:lnTo>
                    <a:pt x="102" y="495"/>
                  </a:lnTo>
                  <a:lnTo>
                    <a:pt x="105" y="495"/>
                  </a:lnTo>
                  <a:lnTo>
                    <a:pt x="105" y="492"/>
                  </a:lnTo>
                  <a:lnTo>
                    <a:pt x="111" y="483"/>
                  </a:lnTo>
                  <a:lnTo>
                    <a:pt x="114" y="480"/>
                  </a:lnTo>
                  <a:lnTo>
                    <a:pt x="114" y="477"/>
                  </a:lnTo>
                  <a:lnTo>
                    <a:pt x="114" y="474"/>
                  </a:lnTo>
                  <a:lnTo>
                    <a:pt x="117" y="471"/>
                  </a:lnTo>
                  <a:lnTo>
                    <a:pt x="117" y="471"/>
                  </a:lnTo>
                  <a:lnTo>
                    <a:pt x="120" y="468"/>
                  </a:lnTo>
                  <a:lnTo>
                    <a:pt x="123" y="471"/>
                  </a:lnTo>
                  <a:lnTo>
                    <a:pt x="129" y="468"/>
                  </a:lnTo>
                  <a:lnTo>
                    <a:pt x="132" y="465"/>
                  </a:lnTo>
                  <a:lnTo>
                    <a:pt x="135" y="465"/>
                  </a:lnTo>
                  <a:lnTo>
                    <a:pt x="132" y="462"/>
                  </a:lnTo>
                  <a:lnTo>
                    <a:pt x="132" y="459"/>
                  </a:lnTo>
                  <a:lnTo>
                    <a:pt x="132" y="459"/>
                  </a:lnTo>
                  <a:lnTo>
                    <a:pt x="132" y="459"/>
                  </a:lnTo>
                  <a:lnTo>
                    <a:pt x="132" y="456"/>
                  </a:lnTo>
                  <a:lnTo>
                    <a:pt x="132" y="456"/>
                  </a:lnTo>
                  <a:lnTo>
                    <a:pt x="135" y="453"/>
                  </a:lnTo>
                  <a:lnTo>
                    <a:pt x="135" y="450"/>
                  </a:lnTo>
                  <a:lnTo>
                    <a:pt x="138" y="450"/>
                  </a:lnTo>
                  <a:lnTo>
                    <a:pt x="144" y="450"/>
                  </a:lnTo>
                  <a:lnTo>
                    <a:pt x="147" y="450"/>
                  </a:lnTo>
                  <a:lnTo>
                    <a:pt x="147" y="447"/>
                  </a:lnTo>
                  <a:lnTo>
                    <a:pt x="147" y="444"/>
                  </a:lnTo>
                  <a:lnTo>
                    <a:pt x="147" y="444"/>
                  </a:lnTo>
                  <a:lnTo>
                    <a:pt x="144" y="441"/>
                  </a:lnTo>
                  <a:lnTo>
                    <a:pt x="144" y="438"/>
                  </a:lnTo>
                  <a:lnTo>
                    <a:pt x="144" y="435"/>
                  </a:lnTo>
                  <a:lnTo>
                    <a:pt x="147" y="432"/>
                  </a:lnTo>
                  <a:lnTo>
                    <a:pt x="150" y="429"/>
                  </a:lnTo>
                  <a:lnTo>
                    <a:pt x="150" y="429"/>
                  </a:lnTo>
                  <a:lnTo>
                    <a:pt x="150" y="426"/>
                  </a:lnTo>
                  <a:lnTo>
                    <a:pt x="150" y="423"/>
                  </a:lnTo>
                  <a:lnTo>
                    <a:pt x="147" y="420"/>
                  </a:lnTo>
                  <a:lnTo>
                    <a:pt x="147" y="420"/>
                  </a:lnTo>
                  <a:lnTo>
                    <a:pt x="150" y="417"/>
                  </a:lnTo>
                  <a:lnTo>
                    <a:pt x="150" y="417"/>
                  </a:lnTo>
                  <a:lnTo>
                    <a:pt x="153" y="420"/>
                  </a:lnTo>
                  <a:lnTo>
                    <a:pt x="156" y="420"/>
                  </a:lnTo>
                  <a:lnTo>
                    <a:pt x="156" y="420"/>
                  </a:lnTo>
                  <a:lnTo>
                    <a:pt x="159" y="423"/>
                  </a:lnTo>
                  <a:lnTo>
                    <a:pt x="159" y="423"/>
                  </a:lnTo>
                  <a:lnTo>
                    <a:pt x="162" y="423"/>
                  </a:lnTo>
                  <a:lnTo>
                    <a:pt x="162" y="423"/>
                  </a:lnTo>
                  <a:lnTo>
                    <a:pt x="162" y="420"/>
                  </a:lnTo>
                  <a:lnTo>
                    <a:pt x="162" y="420"/>
                  </a:lnTo>
                  <a:lnTo>
                    <a:pt x="165" y="414"/>
                  </a:lnTo>
                  <a:lnTo>
                    <a:pt x="165" y="414"/>
                  </a:lnTo>
                  <a:lnTo>
                    <a:pt x="165" y="411"/>
                  </a:lnTo>
                  <a:lnTo>
                    <a:pt x="165" y="411"/>
                  </a:lnTo>
                  <a:lnTo>
                    <a:pt x="168" y="402"/>
                  </a:lnTo>
                  <a:lnTo>
                    <a:pt x="171" y="399"/>
                  </a:lnTo>
                  <a:lnTo>
                    <a:pt x="171" y="396"/>
                  </a:lnTo>
                  <a:lnTo>
                    <a:pt x="171" y="393"/>
                  </a:lnTo>
                  <a:lnTo>
                    <a:pt x="171" y="390"/>
                  </a:lnTo>
                  <a:lnTo>
                    <a:pt x="162" y="381"/>
                  </a:lnTo>
                  <a:lnTo>
                    <a:pt x="156" y="378"/>
                  </a:lnTo>
                  <a:lnTo>
                    <a:pt x="150" y="378"/>
                  </a:lnTo>
                  <a:lnTo>
                    <a:pt x="147" y="378"/>
                  </a:lnTo>
                  <a:lnTo>
                    <a:pt x="144" y="375"/>
                  </a:lnTo>
                  <a:lnTo>
                    <a:pt x="144" y="372"/>
                  </a:lnTo>
                  <a:lnTo>
                    <a:pt x="144" y="369"/>
                  </a:lnTo>
                  <a:lnTo>
                    <a:pt x="141" y="366"/>
                  </a:lnTo>
                  <a:lnTo>
                    <a:pt x="141" y="363"/>
                  </a:lnTo>
                  <a:lnTo>
                    <a:pt x="141" y="363"/>
                  </a:lnTo>
                  <a:lnTo>
                    <a:pt x="144" y="360"/>
                  </a:lnTo>
                  <a:lnTo>
                    <a:pt x="144" y="360"/>
                  </a:lnTo>
                  <a:lnTo>
                    <a:pt x="144" y="357"/>
                  </a:lnTo>
                  <a:lnTo>
                    <a:pt x="144" y="351"/>
                  </a:lnTo>
                  <a:lnTo>
                    <a:pt x="138" y="345"/>
                  </a:lnTo>
                  <a:lnTo>
                    <a:pt x="135" y="342"/>
                  </a:lnTo>
                  <a:lnTo>
                    <a:pt x="135" y="342"/>
                  </a:lnTo>
                  <a:lnTo>
                    <a:pt x="132" y="342"/>
                  </a:lnTo>
                  <a:lnTo>
                    <a:pt x="129" y="345"/>
                  </a:lnTo>
                  <a:lnTo>
                    <a:pt x="129" y="348"/>
                  </a:lnTo>
                  <a:lnTo>
                    <a:pt x="126" y="348"/>
                  </a:lnTo>
                  <a:lnTo>
                    <a:pt x="123" y="348"/>
                  </a:lnTo>
                  <a:lnTo>
                    <a:pt x="117" y="345"/>
                  </a:lnTo>
                  <a:lnTo>
                    <a:pt x="111" y="342"/>
                  </a:lnTo>
                  <a:lnTo>
                    <a:pt x="105" y="342"/>
                  </a:lnTo>
                  <a:lnTo>
                    <a:pt x="105" y="342"/>
                  </a:lnTo>
                  <a:lnTo>
                    <a:pt x="102" y="345"/>
                  </a:lnTo>
                  <a:lnTo>
                    <a:pt x="102" y="345"/>
                  </a:lnTo>
                  <a:lnTo>
                    <a:pt x="102" y="348"/>
                  </a:lnTo>
                  <a:lnTo>
                    <a:pt x="102" y="348"/>
                  </a:lnTo>
                  <a:lnTo>
                    <a:pt x="99" y="351"/>
                  </a:lnTo>
                  <a:lnTo>
                    <a:pt x="96" y="351"/>
                  </a:lnTo>
                  <a:lnTo>
                    <a:pt x="78" y="354"/>
                  </a:lnTo>
                  <a:lnTo>
                    <a:pt x="72" y="354"/>
                  </a:lnTo>
                  <a:lnTo>
                    <a:pt x="72" y="354"/>
                  </a:lnTo>
                  <a:lnTo>
                    <a:pt x="69" y="354"/>
                  </a:lnTo>
                  <a:lnTo>
                    <a:pt x="69" y="354"/>
                  </a:lnTo>
                  <a:lnTo>
                    <a:pt x="66" y="351"/>
                  </a:lnTo>
                  <a:lnTo>
                    <a:pt x="66" y="351"/>
                  </a:lnTo>
                  <a:lnTo>
                    <a:pt x="63" y="348"/>
                  </a:lnTo>
                  <a:lnTo>
                    <a:pt x="63" y="348"/>
                  </a:lnTo>
                  <a:lnTo>
                    <a:pt x="60" y="348"/>
                  </a:lnTo>
                  <a:lnTo>
                    <a:pt x="54" y="351"/>
                  </a:lnTo>
                  <a:lnTo>
                    <a:pt x="54" y="351"/>
                  </a:lnTo>
                  <a:lnTo>
                    <a:pt x="51" y="354"/>
                  </a:lnTo>
                  <a:lnTo>
                    <a:pt x="48" y="354"/>
                  </a:lnTo>
                  <a:lnTo>
                    <a:pt x="48" y="354"/>
                  </a:lnTo>
                  <a:lnTo>
                    <a:pt x="48" y="354"/>
                  </a:lnTo>
                  <a:lnTo>
                    <a:pt x="45" y="351"/>
                  </a:lnTo>
                  <a:lnTo>
                    <a:pt x="48" y="339"/>
                  </a:lnTo>
                  <a:lnTo>
                    <a:pt x="51" y="336"/>
                  </a:lnTo>
                  <a:lnTo>
                    <a:pt x="54" y="330"/>
                  </a:lnTo>
                  <a:lnTo>
                    <a:pt x="57" y="327"/>
                  </a:lnTo>
                  <a:lnTo>
                    <a:pt x="60" y="324"/>
                  </a:lnTo>
                  <a:lnTo>
                    <a:pt x="63" y="318"/>
                  </a:lnTo>
                  <a:lnTo>
                    <a:pt x="63" y="315"/>
                  </a:lnTo>
                  <a:lnTo>
                    <a:pt x="63" y="312"/>
                  </a:lnTo>
                  <a:lnTo>
                    <a:pt x="63" y="309"/>
                  </a:lnTo>
                  <a:lnTo>
                    <a:pt x="60" y="306"/>
                  </a:lnTo>
                  <a:lnTo>
                    <a:pt x="57" y="291"/>
                  </a:lnTo>
                  <a:lnTo>
                    <a:pt x="54" y="288"/>
                  </a:lnTo>
                  <a:lnTo>
                    <a:pt x="54" y="285"/>
                  </a:lnTo>
                  <a:lnTo>
                    <a:pt x="30" y="264"/>
                  </a:lnTo>
                  <a:lnTo>
                    <a:pt x="27" y="261"/>
                  </a:lnTo>
                  <a:lnTo>
                    <a:pt x="24" y="255"/>
                  </a:lnTo>
                  <a:lnTo>
                    <a:pt x="18" y="237"/>
                  </a:lnTo>
                  <a:lnTo>
                    <a:pt x="15" y="234"/>
                  </a:lnTo>
                  <a:lnTo>
                    <a:pt x="15" y="234"/>
                  </a:lnTo>
                  <a:lnTo>
                    <a:pt x="12" y="234"/>
                  </a:lnTo>
                  <a:lnTo>
                    <a:pt x="12" y="231"/>
                  </a:lnTo>
                  <a:lnTo>
                    <a:pt x="9" y="225"/>
                  </a:lnTo>
                  <a:lnTo>
                    <a:pt x="6" y="222"/>
                  </a:lnTo>
                  <a:lnTo>
                    <a:pt x="6" y="219"/>
                  </a:lnTo>
                  <a:lnTo>
                    <a:pt x="6" y="219"/>
                  </a:lnTo>
                  <a:lnTo>
                    <a:pt x="9" y="213"/>
                  </a:lnTo>
                  <a:lnTo>
                    <a:pt x="9" y="210"/>
                  </a:lnTo>
                  <a:lnTo>
                    <a:pt x="9" y="207"/>
                  </a:lnTo>
                  <a:lnTo>
                    <a:pt x="9" y="207"/>
                  </a:lnTo>
                  <a:lnTo>
                    <a:pt x="9" y="204"/>
                  </a:lnTo>
                  <a:lnTo>
                    <a:pt x="9" y="204"/>
                  </a:lnTo>
                  <a:lnTo>
                    <a:pt x="9" y="201"/>
                  </a:lnTo>
                  <a:lnTo>
                    <a:pt x="9" y="201"/>
                  </a:lnTo>
                  <a:lnTo>
                    <a:pt x="12" y="195"/>
                  </a:lnTo>
                  <a:lnTo>
                    <a:pt x="12" y="192"/>
                  </a:lnTo>
                  <a:lnTo>
                    <a:pt x="12" y="189"/>
                  </a:lnTo>
                  <a:lnTo>
                    <a:pt x="12" y="189"/>
                  </a:lnTo>
                  <a:lnTo>
                    <a:pt x="12" y="186"/>
                  </a:lnTo>
                  <a:lnTo>
                    <a:pt x="9" y="183"/>
                  </a:lnTo>
                  <a:lnTo>
                    <a:pt x="3" y="180"/>
                  </a:lnTo>
                  <a:lnTo>
                    <a:pt x="3" y="177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3" y="171"/>
                  </a:lnTo>
                  <a:lnTo>
                    <a:pt x="9" y="165"/>
                  </a:lnTo>
                  <a:lnTo>
                    <a:pt x="24" y="162"/>
                  </a:lnTo>
                  <a:lnTo>
                    <a:pt x="27" y="162"/>
                  </a:lnTo>
                  <a:lnTo>
                    <a:pt x="30" y="159"/>
                  </a:lnTo>
                  <a:lnTo>
                    <a:pt x="30" y="156"/>
                  </a:lnTo>
                  <a:lnTo>
                    <a:pt x="30" y="156"/>
                  </a:lnTo>
                  <a:lnTo>
                    <a:pt x="30" y="153"/>
                  </a:lnTo>
                  <a:lnTo>
                    <a:pt x="30" y="150"/>
                  </a:lnTo>
                  <a:lnTo>
                    <a:pt x="30" y="147"/>
                  </a:lnTo>
                  <a:lnTo>
                    <a:pt x="30" y="147"/>
                  </a:lnTo>
                  <a:lnTo>
                    <a:pt x="30" y="138"/>
                  </a:lnTo>
                  <a:lnTo>
                    <a:pt x="27" y="132"/>
                  </a:lnTo>
                  <a:lnTo>
                    <a:pt x="27" y="123"/>
                  </a:lnTo>
                  <a:lnTo>
                    <a:pt x="24" y="120"/>
                  </a:lnTo>
                  <a:lnTo>
                    <a:pt x="24" y="117"/>
                  </a:lnTo>
                  <a:lnTo>
                    <a:pt x="27" y="111"/>
                  </a:lnTo>
                  <a:lnTo>
                    <a:pt x="27" y="108"/>
                  </a:lnTo>
                  <a:lnTo>
                    <a:pt x="27" y="105"/>
                  </a:lnTo>
                  <a:lnTo>
                    <a:pt x="24" y="102"/>
                  </a:lnTo>
                  <a:lnTo>
                    <a:pt x="24" y="99"/>
                  </a:lnTo>
                  <a:lnTo>
                    <a:pt x="24" y="96"/>
                  </a:lnTo>
                  <a:lnTo>
                    <a:pt x="24" y="93"/>
                  </a:lnTo>
                  <a:lnTo>
                    <a:pt x="24" y="93"/>
                  </a:lnTo>
                  <a:lnTo>
                    <a:pt x="21" y="93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4" y="84"/>
                  </a:lnTo>
                  <a:lnTo>
                    <a:pt x="27" y="84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30" y="81"/>
                  </a:lnTo>
                  <a:lnTo>
                    <a:pt x="30" y="78"/>
                  </a:lnTo>
                  <a:lnTo>
                    <a:pt x="33" y="78"/>
                  </a:lnTo>
                  <a:lnTo>
                    <a:pt x="45" y="72"/>
                  </a:lnTo>
                  <a:lnTo>
                    <a:pt x="48" y="78"/>
                  </a:lnTo>
                  <a:lnTo>
                    <a:pt x="48" y="81"/>
                  </a:lnTo>
                  <a:lnTo>
                    <a:pt x="48" y="81"/>
                  </a:lnTo>
                  <a:lnTo>
                    <a:pt x="48" y="81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3"/>
                  </a:lnTo>
                  <a:lnTo>
                    <a:pt x="51" y="93"/>
                  </a:lnTo>
                  <a:lnTo>
                    <a:pt x="51" y="96"/>
                  </a:lnTo>
                  <a:lnTo>
                    <a:pt x="57" y="96"/>
                  </a:lnTo>
                  <a:lnTo>
                    <a:pt x="60" y="96"/>
                  </a:lnTo>
                  <a:lnTo>
                    <a:pt x="63" y="102"/>
                  </a:lnTo>
                  <a:lnTo>
                    <a:pt x="66" y="102"/>
                  </a:lnTo>
                  <a:lnTo>
                    <a:pt x="69" y="105"/>
                  </a:lnTo>
                  <a:lnTo>
                    <a:pt x="72" y="105"/>
                  </a:lnTo>
                  <a:lnTo>
                    <a:pt x="84" y="99"/>
                  </a:lnTo>
                  <a:lnTo>
                    <a:pt x="87" y="99"/>
                  </a:lnTo>
                  <a:lnTo>
                    <a:pt x="90" y="99"/>
                  </a:lnTo>
                  <a:lnTo>
                    <a:pt x="99" y="102"/>
                  </a:lnTo>
                  <a:lnTo>
                    <a:pt x="99" y="102"/>
                  </a:lnTo>
                  <a:lnTo>
                    <a:pt x="102" y="102"/>
                  </a:lnTo>
                  <a:lnTo>
                    <a:pt x="108" y="99"/>
                  </a:lnTo>
                  <a:lnTo>
                    <a:pt x="111" y="99"/>
                  </a:lnTo>
                  <a:lnTo>
                    <a:pt x="120" y="102"/>
                  </a:lnTo>
                  <a:lnTo>
                    <a:pt x="126" y="105"/>
                  </a:lnTo>
                  <a:lnTo>
                    <a:pt x="129" y="105"/>
                  </a:lnTo>
                  <a:lnTo>
                    <a:pt x="132" y="105"/>
                  </a:lnTo>
                  <a:lnTo>
                    <a:pt x="135" y="105"/>
                  </a:lnTo>
                  <a:lnTo>
                    <a:pt x="135" y="105"/>
                  </a:lnTo>
                  <a:lnTo>
                    <a:pt x="141" y="102"/>
                  </a:lnTo>
                  <a:lnTo>
                    <a:pt x="144" y="96"/>
                  </a:lnTo>
                  <a:lnTo>
                    <a:pt x="150" y="90"/>
                  </a:lnTo>
                  <a:lnTo>
                    <a:pt x="153" y="87"/>
                  </a:lnTo>
                  <a:lnTo>
                    <a:pt x="153" y="81"/>
                  </a:lnTo>
                  <a:lnTo>
                    <a:pt x="156" y="72"/>
                  </a:lnTo>
                  <a:lnTo>
                    <a:pt x="156" y="72"/>
                  </a:lnTo>
                  <a:lnTo>
                    <a:pt x="156" y="69"/>
                  </a:lnTo>
                  <a:lnTo>
                    <a:pt x="159" y="69"/>
                  </a:lnTo>
                  <a:lnTo>
                    <a:pt x="159" y="69"/>
                  </a:lnTo>
                  <a:lnTo>
                    <a:pt x="168" y="72"/>
                  </a:lnTo>
                  <a:lnTo>
                    <a:pt x="177" y="75"/>
                  </a:lnTo>
                  <a:lnTo>
                    <a:pt x="180" y="72"/>
                  </a:lnTo>
                  <a:lnTo>
                    <a:pt x="183" y="72"/>
                  </a:lnTo>
                  <a:lnTo>
                    <a:pt x="183" y="69"/>
                  </a:lnTo>
                  <a:lnTo>
                    <a:pt x="186" y="69"/>
                  </a:lnTo>
                  <a:lnTo>
                    <a:pt x="189" y="69"/>
                  </a:lnTo>
                  <a:lnTo>
                    <a:pt x="189" y="72"/>
                  </a:lnTo>
                  <a:lnTo>
                    <a:pt x="192" y="75"/>
                  </a:lnTo>
                  <a:lnTo>
                    <a:pt x="192" y="75"/>
                  </a:lnTo>
                  <a:lnTo>
                    <a:pt x="195" y="78"/>
                  </a:lnTo>
                  <a:lnTo>
                    <a:pt x="198" y="78"/>
                  </a:lnTo>
                  <a:lnTo>
                    <a:pt x="201" y="75"/>
                  </a:lnTo>
                  <a:lnTo>
                    <a:pt x="201" y="75"/>
                  </a:lnTo>
                  <a:lnTo>
                    <a:pt x="201" y="72"/>
                  </a:lnTo>
                  <a:lnTo>
                    <a:pt x="201" y="69"/>
                  </a:lnTo>
                  <a:lnTo>
                    <a:pt x="201" y="69"/>
                  </a:lnTo>
                  <a:lnTo>
                    <a:pt x="204" y="66"/>
                  </a:lnTo>
                  <a:lnTo>
                    <a:pt x="204" y="66"/>
                  </a:lnTo>
                  <a:lnTo>
                    <a:pt x="210" y="69"/>
                  </a:lnTo>
                  <a:lnTo>
                    <a:pt x="213" y="69"/>
                  </a:lnTo>
                  <a:lnTo>
                    <a:pt x="213" y="72"/>
                  </a:lnTo>
                  <a:lnTo>
                    <a:pt x="213" y="75"/>
                  </a:lnTo>
                  <a:lnTo>
                    <a:pt x="213" y="75"/>
                  </a:lnTo>
                  <a:lnTo>
                    <a:pt x="213" y="78"/>
                  </a:lnTo>
                  <a:lnTo>
                    <a:pt x="219" y="81"/>
                  </a:lnTo>
                  <a:lnTo>
                    <a:pt x="219" y="81"/>
                  </a:lnTo>
                  <a:lnTo>
                    <a:pt x="219" y="84"/>
                  </a:lnTo>
                  <a:lnTo>
                    <a:pt x="219" y="90"/>
                  </a:lnTo>
                  <a:lnTo>
                    <a:pt x="219" y="90"/>
                  </a:lnTo>
                  <a:lnTo>
                    <a:pt x="222" y="96"/>
                  </a:lnTo>
                  <a:lnTo>
                    <a:pt x="222" y="99"/>
                  </a:lnTo>
                  <a:lnTo>
                    <a:pt x="228" y="102"/>
                  </a:lnTo>
                  <a:lnTo>
                    <a:pt x="240" y="105"/>
                  </a:lnTo>
                  <a:lnTo>
                    <a:pt x="240" y="102"/>
                  </a:lnTo>
                  <a:lnTo>
                    <a:pt x="237" y="102"/>
                  </a:lnTo>
                  <a:lnTo>
                    <a:pt x="237" y="99"/>
                  </a:lnTo>
                  <a:lnTo>
                    <a:pt x="240" y="99"/>
                  </a:lnTo>
                  <a:lnTo>
                    <a:pt x="240" y="96"/>
                  </a:lnTo>
                  <a:lnTo>
                    <a:pt x="243" y="81"/>
                  </a:lnTo>
                  <a:lnTo>
                    <a:pt x="243" y="78"/>
                  </a:lnTo>
                  <a:lnTo>
                    <a:pt x="255" y="54"/>
                  </a:lnTo>
                  <a:lnTo>
                    <a:pt x="255" y="54"/>
                  </a:lnTo>
                  <a:lnTo>
                    <a:pt x="255" y="51"/>
                  </a:lnTo>
                  <a:lnTo>
                    <a:pt x="255" y="51"/>
                  </a:lnTo>
                  <a:lnTo>
                    <a:pt x="255" y="48"/>
                  </a:lnTo>
                  <a:lnTo>
                    <a:pt x="255" y="48"/>
                  </a:lnTo>
                  <a:lnTo>
                    <a:pt x="255" y="48"/>
                  </a:lnTo>
                  <a:lnTo>
                    <a:pt x="255" y="45"/>
                  </a:lnTo>
                  <a:lnTo>
                    <a:pt x="258" y="42"/>
                  </a:lnTo>
                  <a:lnTo>
                    <a:pt x="261" y="36"/>
                  </a:lnTo>
                  <a:lnTo>
                    <a:pt x="261" y="33"/>
                  </a:lnTo>
                  <a:lnTo>
                    <a:pt x="261" y="30"/>
                  </a:lnTo>
                  <a:lnTo>
                    <a:pt x="264" y="21"/>
                  </a:lnTo>
                  <a:lnTo>
                    <a:pt x="264" y="21"/>
                  </a:lnTo>
                  <a:lnTo>
                    <a:pt x="264" y="18"/>
                  </a:lnTo>
                  <a:lnTo>
                    <a:pt x="267" y="12"/>
                  </a:lnTo>
                  <a:lnTo>
                    <a:pt x="267" y="12"/>
                  </a:lnTo>
                  <a:lnTo>
                    <a:pt x="267" y="9"/>
                  </a:lnTo>
                  <a:lnTo>
                    <a:pt x="267" y="6"/>
                  </a:lnTo>
                  <a:lnTo>
                    <a:pt x="270" y="6"/>
                  </a:lnTo>
                  <a:lnTo>
                    <a:pt x="270" y="3"/>
                  </a:lnTo>
                  <a:lnTo>
                    <a:pt x="270" y="3"/>
                  </a:lnTo>
                  <a:lnTo>
                    <a:pt x="270" y="3"/>
                  </a:lnTo>
                  <a:lnTo>
                    <a:pt x="273" y="3"/>
                  </a:lnTo>
                  <a:lnTo>
                    <a:pt x="276" y="3"/>
                  </a:lnTo>
                  <a:lnTo>
                    <a:pt x="279" y="3"/>
                  </a:lnTo>
                  <a:lnTo>
                    <a:pt x="288" y="6"/>
                  </a:lnTo>
                  <a:lnTo>
                    <a:pt x="291" y="6"/>
                  </a:lnTo>
                  <a:lnTo>
                    <a:pt x="297" y="6"/>
                  </a:lnTo>
                  <a:lnTo>
                    <a:pt x="309" y="3"/>
                  </a:lnTo>
                  <a:lnTo>
                    <a:pt x="315" y="0"/>
                  </a:lnTo>
                  <a:lnTo>
                    <a:pt x="318" y="3"/>
                  </a:lnTo>
                  <a:lnTo>
                    <a:pt x="321" y="3"/>
                  </a:lnTo>
                  <a:lnTo>
                    <a:pt x="324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91" name="Freeform 51"/>
            <p:cNvSpPr>
              <a:spLocks/>
            </p:cNvSpPr>
            <p:nvPr/>
          </p:nvSpPr>
          <p:spPr bwMode="auto">
            <a:xfrm>
              <a:off x="5559" y="2415"/>
              <a:ext cx="731" cy="608"/>
            </a:xfrm>
            <a:custGeom>
              <a:avLst/>
              <a:gdLst>
                <a:gd name="T0" fmla="*/ 480 w 731"/>
                <a:gd name="T1" fmla="*/ 18 h 608"/>
                <a:gd name="T2" fmla="*/ 501 w 731"/>
                <a:gd name="T3" fmla="*/ 9 h 608"/>
                <a:gd name="T4" fmla="*/ 528 w 731"/>
                <a:gd name="T5" fmla="*/ 60 h 608"/>
                <a:gd name="T6" fmla="*/ 588 w 731"/>
                <a:gd name="T7" fmla="*/ 93 h 608"/>
                <a:gd name="T8" fmla="*/ 597 w 731"/>
                <a:gd name="T9" fmla="*/ 132 h 608"/>
                <a:gd name="T10" fmla="*/ 552 w 731"/>
                <a:gd name="T11" fmla="*/ 174 h 608"/>
                <a:gd name="T12" fmla="*/ 558 w 731"/>
                <a:gd name="T13" fmla="*/ 225 h 608"/>
                <a:gd name="T14" fmla="*/ 582 w 731"/>
                <a:gd name="T15" fmla="*/ 264 h 608"/>
                <a:gd name="T16" fmla="*/ 653 w 731"/>
                <a:gd name="T17" fmla="*/ 297 h 608"/>
                <a:gd name="T18" fmla="*/ 731 w 731"/>
                <a:gd name="T19" fmla="*/ 309 h 608"/>
                <a:gd name="T20" fmla="*/ 686 w 731"/>
                <a:gd name="T21" fmla="*/ 375 h 608"/>
                <a:gd name="T22" fmla="*/ 680 w 731"/>
                <a:gd name="T23" fmla="*/ 404 h 608"/>
                <a:gd name="T24" fmla="*/ 653 w 731"/>
                <a:gd name="T25" fmla="*/ 422 h 608"/>
                <a:gd name="T26" fmla="*/ 615 w 731"/>
                <a:gd name="T27" fmla="*/ 437 h 608"/>
                <a:gd name="T28" fmla="*/ 597 w 731"/>
                <a:gd name="T29" fmla="*/ 461 h 608"/>
                <a:gd name="T30" fmla="*/ 567 w 731"/>
                <a:gd name="T31" fmla="*/ 494 h 608"/>
                <a:gd name="T32" fmla="*/ 543 w 731"/>
                <a:gd name="T33" fmla="*/ 500 h 608"/>
                <a:gd name="T34" fmla="*/ 507 w 731"/>
                <a:gd name="T35" fmla="*/ 533 h 608"/>
                <a:gd name="T36" fmla="*/ 516 w 731"/>
                <a:gd name="T37" fmla="*/ 557 h 608"/>
                <a:gd name="T38" fmla="*/ 492 w 731"/>
                <a:gd name="T39" fmla="*/ 566 h 608"/>
                <a:gd name="T40" fmla="*/ 450 w 731"/>
                <a:gd name="T41" fmla="*/ 587 h 608"/>
                <a:gd name="T42" fmla="*/ 414 w 731"/>
                <a:gd name="T43" fmla="*/ 587 h 608"/>
                <a:gd name="T44" fmla="*/ 399 w 731"/>
                <a:gd name="T45" fmla="*/ 605 h 608"/>
                <a:gd name="T46" fmla="*/ 360 w 731"/>
                <a:gd name="T47" fmla="*/ 587 h 608"/>
                <a:gd name="T48" fmla="*/ 339 w 731"/>
                <a:gd name="T49" fmla="*/ 605 h 608"/>
                <a:gd name="T50" fmla="*/ 315 w 731"/>
                <a:gd name="T51" fmla="*/ 581 h 608"/>
                <a:gd name="T52" fmla="*/ 282 w 731"/>
                <a:gd name="T53" fmla="*/ 566 h 608"/>
                <a:gd name="T54" fmla="*/ 237 w 731"/>
                <a:gd name="T55" fmla="*/ 560 h 608"/>
                <a:gd name="T56" fmla="*/ 201 w 731"/>
                <a:gd name="T57" fmla="*/ 527 h 608"/>
                <a:gd name="T58" fmla="*/ 210 w 731"/>
                <a:gd name="T59" fmla="*/ 485 h 608"/>
                <a:gd name="T60" fmla="*/ 168 w 731"/>
                <a:gd name="T61" fmla="*/ 464 h 608"/>
                <a:gd name="T62" fmla="*/ 162 w 731"/>
                <a:gd name="T63" fmla="*/ 503 h 608"/>
                <a:gd name="T64" fmla="*/ 111 w 731"/>
                <a:gd name="T65" fmla="*/ 503 h 608"/>
                <a:gd name="T66" fmla="*/ 114 w 731"/>
                <a:gd name="T67" fmla="*/ 509 h 608"/>
                <a:gd name="T68" fmla="*/ 0 w 731"/>
                <a:gd name="T69" fmla="*/ 488 h 608"/>
                <a:gd name="T70" fmla="*/ 18 w 731"/>
                <a:gd name="T71" fmla="*/ 473 h 608"/>
                <a:gd name="T72" fmla="*/ 45 w 731"/>
                <a:gd name="T73" fmla="*/ 455 h 608"/>
                <a:gd name="T74" fmla="*/ 42 w 731"/>
                <a:gd name="T75" fmla="*/ 440 h 608"/>
                <a:gd name="T76" fmla="*/ 75 w 731"/>
                <a:gd name="T77" fmla="*/ 422 h 608"/>
                <a:gd name="T78" fmla="*/ 81 w 731"/>
                <a:gd name="T79" fmla="*/ 410 h 608"/>
                <a:gd name="T80" fmla="*/ 96 w 731"/>
                <a:gd name="T81" fmla="*/ 366 h 608"/>
                <a:gd name="T82" fmla="*/ 123 w 731"/>
                <a:gd name="T83" fmla="*/ 342 h 608"/>
                <a:gd name="T84" fmla="*/ 129 w 731"/>
                <a:gd name="T85" fmla="*/ 336 h 608"/>
                <a:gd name="T86" fmla="*/ 111 w 731"/>
                <a:gd name="T87" fmla="*/ 309 h 608"/>
                <a:gd name="T88" fmla="*/ 105 w 731"/>
                <a:gd name="T89" fmla="*/ 291 h 608"/>
                <a:gd name="T90" fmla="*/ 93 w 731"/>
                <a:gd name="T91" fmla="*/ 261 h 608"/>
                <a:gd name="T92" fmla="*/ 123 w 731"/>
                <a:gd name="T93" fmla="*/ 264 h 608"/>
                <a:gd name="T94" fmla="*/ 174 w 731"/>
                <a:gd name="T95" fmla="*/ 246 h 608"/>
                <a:gd name="T96" fmla="*/ 195 w 731"/>
                <a:gd name="T97" fmla="*/ 261 h 608"/>
                <a:gd name="T98" fmla="*/ 243 w 731"/>
                <a:gd name="T99" fmla="*/ 276 h 608"/>
                <a:gd name="T100" fmla="*/ 285 w 731"/>
                <a:gd name="T101" fmla="*/ 285 h 608"/>
                <a:gd name="T102" fmla="*/ 306 w 731"/>
                <a:gd name="T103" fmla="*/ 279 h 608"/>
                <a:gd name="T104" fmla="*/ 294 w 731"/>
                <a:gd name="T105" fmla="*/ 237 h 608"/>
                <a:gd name="T106" fmla="*/ 258 w 731"/>
                <a:gd name="T107" fmla="*/ 219 h 608"/>
                <a:gd name="T108" fmla="*/ 267 w 731"/>
                <a:gd name="T109" fmla="*/ 207 h 608"/>
                <a:gd name="T110" fmla="*/ 273 w 731"/>
                <a:gd name="T111" fmla="*/ 192 h 608"/>
                <a:gd name="T112" fmla="*/ 291 w 731"/>
                <a:gd name="T113" fmla="*/ 168 h 608"/>
                <a:gd name="T114" fmla="*/ 318 w 731"/>
                <a:gd name="T115" fmla="*/ 144 h 608"/>
                <a:gd name="T116" fmla="*/ 342 w 731"/>
                <a:gd name="T117" fmla="*/ 114 h 608"/>
                <a:gd name="T118" fmla="*/ 378 w 731"/>
                <a:gd name="T119" fmla="*/ 90 h 608"/>
                <a:gd name="T120" fmla="*/ 420 w 731"/>
                <a:gd name="T121" fmla="*/ 81 h 608"/>
                <a:gd name="T122" fmla="*/ 453 w 731"/>
                <a:gd name="T123" fmla="*/ 66 h 608"/>
                <a:gd name="T124" fmla="*/ 426 w 731"/>
                <a:gd name="T125" fmla="*/ 3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1" h="608">
                  <a:moveTo>
                    <a:pt x="435" y="6"/>
                  </a:moveTo>
                  <a:lnTo>
                    <a:pt x="438" y="6"/>
                  </a:lnTo>
                  <a:lnTo>
                    <a:pt x="444" y="6"/>
                  </a:lnTo>
                  <a:lnTo>
                    <a:pt x="450" y="6"/>
                  </a:lnTo>
                  <a:lnTo>
                    <a:pt x="453" y="9"/>
                  </a:lnTo>
                  <a:lnTo>
                    <a:pt x="453" y="9"/>
                  </a:lnTo>
                  <a:lnTo>
                    <a:pt x="456" y="15"/>
                  </a:lnTo>
                  <a:lnTo>
                    <a:pt x="456" y="15"/>
                  </a:lnTo>
                  <a:lnTo>
                    <a:pt x="456" y="18"/>
                  </a:lnTo>
                  <a:lnTo>
                    <a:pt x="471" y="24"/>
                  </a:lnTo>
                  <a:lnTo>
                    <a:pt x="474" y="24"/>
                  </a:lnTo>
                  <a:lnTo>
                    <a:pt x="477" y="21"/>
                  </a:lnTo>
                  <a:lnTo>
                    <a:pt x="480" y="18"/>
                  </a:lnTo>
                  <a:lnTo>
                    <a:pt x="480" y="15"/>
                  </a:lnTo>
                  <a:lnTo>
                    <a:pt x="480" y="12"/>
                  </a:lnTo>
                  <a:lnTo>
                    <a:pt x="480" y="9"/>
                  </a:lnTo>
                  <a:lnTo>
                    <a:pt x="483" y="9"/>
                  </a:lnTo>
                  <a:lnTo>
                    <a:pt x="483" y="9"/>
                  </a:lnTo>
                  <a:lnTo>
                    <a:pt x="489" y="9"/>
                  </a:lnTo>
                  <a:lnTo>
                    <a:pt x="492" y="6"/>
                  </a:lnTo>
                  <a:lnTo>
                    <a:pt x="501" y="3"/>
                  </a:lnTo>
                  <a:lnTo>
                    <a:pt x="507" y="3"/>
                  </a:lnTo>
                  <a:lnTo>
                    <a:pt x="507" y="3"/>
                  </a:lnTo>
                  <a:lnTo>
                    <a:pt x="504" y="3"/>
                  </a:lnTo>
                  <a:lnTo>
                    <a:pt x="501" y="9"/>
                  </a:lnTo>
                  <a:lnTo>
                    <a:pt x="501" y="9"/>
                  </a:lnTo>
                  <a:lnTo>
                    <a:pt x="504" y="12"/>
                  </a:lnTo>
                  <a:lnTo>
                    <a:pt x="510" y="15"/>
                  </a:lnTo>
                  <a:lnTo>
                    <a:pt x="510" y="18"/>
                  </a:lnTo>
                  <a:lnTo>
                    <a:pt x="510" y="18"/>
                  </a:lnTo>
                  <a:lnTo>
                    <a:pt x="510" y="21"/>
                  </a:lnTo>
                  <a:lnTo>
                    <a:pt x="510" y="24"/>
                  </a:lnTo>
                  <a:lnTo>
                    <a:pt x="513" y="27"/>
                  </a:lnTo>
                  <a:lnTo>
                    <a:pt x="513" y="30"/>
                  </a:lnTo>
                  <a:lnTo>
                    <a:pt x="522" y="30"/>
                  </a:lnTo>
                  <a:lnTo>
                    <a:pt x="528" y="36"/>
                  </a:lnTo>
                  <a:lnTo>
                    <a:pt x="528" y="42"/>
                  </a:lnTo>
                  <a:lnTo>
                    <a:pt x="528" y="42"/>
                  </a:lnTo>
                  <a:lnTo>
                    <a:pt x="528" y="60"/>
                  </a:lnTo>
                  <a:lnTo>
                    <a:pt x="528" y="60"/>
                  </a:lnTo>
                  <a:lnTo>
                    <a:pt x="531" y="66"/>
                  </a:lnTo>
                  <a:lnTo>
                    <a:pt x="540" y="72"/>
                  </a:lnTo>
                  <a:lnTo>
                    <a:pt x="552" y="81"/>
                  </a:lnTo>
                  <a:lnTo>
                    <a:pt x="558" y="81"/>
                  </a:lnTo>
                  <a:lnTo>
                    <a:pt x="567" y="78"/>
                  </a:lnTo>
                  <a:lnTo>
                    <a:pt x="570" y="81"/>
                  </a:lnTo>
                  <a:lnTo>
                    <a:pt x="582" y="84"/>
                  </a:lnTo>
                  <a:lnTo>
                    <a:pt x="585" y="87"/>
                  </a:lnTo>
                  <a:lnTo>
                    <a:pt x="588" y="90"/>
                  </a:lnTo>
                  <a:lnTo>
                    <a:pt x="588" y="93"/>
                  </a:lnTo>
                  <a:lnTo>
                    <a:pt x="588" y="93"/>
                  </a:lnTo>
                  <a:lnTo>
                    <a:pt x="588" y="93"/>
                  </a:lnTo>
                  <a:lnTo>
                    <a:pt x="588" y="93"/>
                  </a:lnTo>
                  <a:lnTo>
                    <a:pt x="588" y="93"/>
                  </a:lnTo>
                  <a:lnTo>
                    <a:pt x="588" y="96"/>
                  </a:lnTo>
                  <a:lnTo>
                    <a:pt x="588" y="96"/>
                  </a:lnTo>
                  <a:lnTo>
                    <a:pt x="585" y="96"/>
                  </a:lnTo>
                  <a:lnTo>
                    <a:pt x="585" y="99"/>
                  </a:lnTo>
                  <a:lnTo>
                    <a:pt x="585" y="99"/>
                  </a:lnTo>
                  <a:lnTo>
                    <a:pt x="585" y="99"/>
                  </a:lnTo>
                  <a:lnTo>
                    <a:pt x="588" y="105"/>
                  </a:lnTo>
                  <a:lnTo>
                    <a:pt x="588" y="114"/>
                  </a:lnTo>
                  <a:lnTo>
                    <a:pt x="591" y="117"/>
                  </a:lnTo>
                  <a:lnTo>
                    <a:pt x="597" y="129"/>
                  </a:lnTo>
                  <a:lnTo>
                    <a:pt x="597" y="132"/>
                  </a:lnTo>
                  <a:lnTo>
                    <a:pt x="597" y="132"/>
                  </a:lnTo>
                  <a:lnTo>
                    <a:pt x="594" y="132"/>
                  </a:lnTo>
                  <a:lnTo>
                    <a:pt x="585" y="129"/>
                  </a:lnTo>
                  <a:lnTo>
                    <a:pt x="582" y="129"/>
                  </a:lnTo>
                  <a:lnTo>
                    <a:pt x="576" y="132"/>
                  </a:lnTo>
                  <a:lnTo>
                    <a:pt x="573" y="138"/>
                  </a:lnTo>
                  <a:lnTo>
                    <a:pt x="573" y="144"/>
                  </a:lnTo>
                  <a:lnTo>
                    <a:pt x="573" y="144"/>
                  </a:lnTo>
                  <a:lnTo>
                    <a:pt x="573" y="150"/>
                  </a:lnTo>
                  <a:lnTo>
                    <a:pt x="573" y="150"/>
                  </a:lnTo>
                  <a:lnTo>
                    <a:pt x="570" y="153"/>
                  </a:lnTo>
                  <a:lnTo>
                    <a:pt x="564" y="165"/>
                  </a:lnTo>
                  <a:lnTo>
                    <a:pt x="552" y="174"/>
                  </a:lnTo>
                  <a:lnTo>
                    <a:pt x="552" y="177"/>
                  </a:lnTo>
                  <a:lnTo>
                    <a:pt x="552" y="177"/>
                  </a:lnTo>
                  <a:lnTo>
                    <a:pt x="552" y="186"/>
                  </a:lnTo>
                  <a:lnTo>
                    <a:pt x="555" y="195"/>
                  </a:lnTo>
                  <a:lnTo>
                    <a:pt x="564" y="201"/>
                  </a:lnTo>
                  <a:lnTo>
                    <a:pt x="567" y="207"/>
                  </a:lnTo>
                  <a:lnTo>
                    <a:pt x="567" y="207"/>
                  </a:lnTo>
                  <a:lnTo>
                    <a:pt x="561" y="210"/>
                  </a:lnTo>
                  <a:lnTo>
                    <a:pt x="561" y="213"/>
                  </a:lnTo>
                  <a:lnTo>
                    <a:pt x="558" y="222"/>
                  </a:lnTo>
                  <a:lnTo>
                    <a:pt x="558" y="225"/>
                  </a:lnTo>
                  <a:lnTo>
                    <a:pt x="558" y="225"/>
                  </a:lnTo>
                  <a:lnTo>
                    <a:pt x="558" y="225"/>
                  </a:lnTo>
                  <a:lnTo>
                    <a:pt x="558" y="228"/>
                  </a:lnTo>
                  <a:lnTo>
                    <a:pt x="558" y="228"/>
                  </a:lnTo>
                  <a:lnTo>
                    <a:pt x="564" y="234"/>
                  </a:lnTo>
                  <a:lnTo>
                    <a:pt x="564" y="237"/>
                  </a:lnTo>
                  <a:lnTo>
                    <a:pt x="567" y="243"/>
                  </a:lnTo>
                  <a:lnTo>
                    <a:pt x="570" y="246"/>
                  </a:lnTo>
                  <a:lnTo>
                    <a:pt x="570" y="249"/>
                  </a:lnTo>
                  <a:lnTo>
                    <a:pt x="576" y="252"/>
                  </a:lnTo>
                  <a:lnTo>
                    <a:pt x="576" y="252"/>
                  </a:lnTo>
                  <a:lnTo>
                    <a:pt x="579" y="255"/>
                  </a:lnTo>
                  <a:lnTo>
                    <a:pt x="579" y="258"/>
                  </a:lnTo>
                  <a:lnTo>
                    <a:pt x="579" y="261"/>
                  </a:lnTo>
                  <a:lnTo>
                    <a:pt x="582" y="264"/>
                  </a:lnTo>
                  <a:lnTo>
                    <a:pt x="585" y="264"/>
                  </a:lnTo>
                  <a:lnTo>
                    <a:pt x="588" y="264"/>
                  </a:lnTo>
                  <a:lnTo>
                    <a:pt x="591" y="264"/>
                  </a:lnTo>
                  <a:lnTo>
                    <a:pt x="594" y="264"/>
                  </a:lnTo>
                  <a:lnTo>
                    <a:pt x="594" y="264"/>
                  </a:lnTo>
                  <a:lnTo>
                    <a:pt x="609" y="270"/>
                  </a:lnTo>
                  <a:lnTo>
                    <a:pt x="615" y="273"/>
                  </a:lnTo>
                  <a:lnTo>
                    <a:pt x="639" y="288"/>
                  </a:lnTo>
                  <a:lnTo>
                    <a:pt x="642" y="288"/>
                  </a:lnTo>
                  <a:lnTo>
                    <a:pt x="647" y="291"/>
                  </a:lnTo>
                  <a:lnTo>
                    <a:pt x="650" y="291"/>
                  </a:lnTo>
                  <a:lnTo>
                    <a:pt x="653" y="294"/>
                  </a:lnTo>
                  <a:lnTo>
                    <a:pt x="653" y="297"/>
                  </a:lnTo>
                  <a:lnTo>
                    <a:pt x="656" y="297"/>
                  </a:lnTo>
                  <a:lnTo>
                    <a:pt x="656" y="297"/>
                  </a:lnTo>
                  <a:lnTo>
                    <a:pt x="665" y="297"/>
                  </a:lnTo>
                  <a:lnTo>
                    <a:pt x="701" y="288"/>
                  </a:lnTo>
                  <a:lnTo>
                    <a:pt x="707" y="288"/>
                  </a:lnTo>
                  <a:lnTo>
                    <a:pt x="716" y="282"/>
                  </a:lnTo>
                  <a:lnTo>
                    <a:pt x="722" y="282"/>
                  </a:lnTo>
                  <a:lnTo>
                    <a:pt x="722" y="282"/>
                  </a:lnTo>
                  <a:lnTo>
                    <a:pt x="722" y="291"/>
                  </a:lnTo>
                  <a:lnTo>
                    <a:pt x="722" y="291"/>
                  </a:lnTo>
                  <a:lnTo>
                    <a:pt x="722" y="297"/>
                  </a:lnTo>
                  <a:lnTo>
                    <a:pt x="728" y="303"/>
                  </a:lnTo>
                  <a:lnTo>
                    <a:pt x="731" y="309"/>
                  </a:lnTo>
                  <a:lnTo>
                    <a:pt x="731" y="309"/>
                  </a:lnTo>
                  <a:lnTo>
                    <a:pt x="731" y="315"/>
                  </a:lnTo>
                  <a:lnTo>
                    <a:pt x="728" y="318"/>
                  </a:lnTo>
                  <a:lnTo>
                    <a:pt x="725" y="321"/>
                  </a:lnTo>
                  <a:lnTo>
                    <a:pt x="722" y="324"/>
                  </a:lnTo>
                  <a:lnTo>
                    <a:pt x="722" y="327"/>
                  </a:lnTo>
                  <a:lnTo>
                    <a:pt x="719" y="333"/>
                  </a:lnTo>
                  <a:lnTo>
                    <a:pt x="719" y="336"/>
                  </a:lnTo>
                  <a:lnTo>
                    <a:pt x="713" y="342"/>
                  </a:lnTo>
                  <a:lnTo>
                    <a:pt x="704" y="351"/>
                  </a:lnTo>
                  <a:lnTo>
                    <a:pt x="698" y="357"/>
                  </a:lnTo>
                  <a:lnTo>
                    <a:pt x="689" y="369"/>
                  </a:lnTo>
                  <a:lnTo>
                    <a:pt x="686" y="375"/>
                  </a:lnTo>
                  <a:lnTo>
                    <a:pt x="686" y="375"/>
                  </a:lnTo>
                  <a:lnTo>
                    <a:pt x="686" y="381"/>
                  </a:lnTo>
                  <a:lnTo>
                    <a:pt x="692" y="395"/>
                  </a:lnTo>
                  <a:lnTo>
                    <a:pt x="689" y="395"/>
                  </a:lnTo>
                  <a:lnTo>
                    <a:pt x="686" y="395"/>
                  </a:lnTo>
                  <a:lnTo>
                    <a:pt x="686" y="395"/>
                  </a:lnTo>
                  <a:lnTo>
                    <a:pt x="686" y="398"/>
                  </a:lnTo>
                  <a:lnTo>
                    <a:pt x="686" y="398"/>
                  </a:lnTo>
                  <a:lnTo>
                    <a:pt x="686" y="401"/>
                  </a:lnTo>
                  <a:lnTo>
                    <a:pt x="686" y="404"/>
                  </a:lnTo>
                  <a:lnTo>
                    <a:pt x="683" y="404"/>
                  </a:lnTo>
                  <a:lnTo>
                    <a:pt x="683" y="404"/>
                  </a:lnTo>
                  <a:lnTo>
                    <a:pt x="680" y="404"/>
                  </a:lnTo>
                  <a:lnTo>
                    <a:pt x="680" y="404"/>
                  </a:lnTo>
                  <a:lnTo>
                    <a:pt x="677" y="404"/>
                  </a:lnTo>
                  <a:lnTo>
                    <a:pt x="677" y="407"/>
                  </a:lnTo>
                  <a:lnTo>
                    <a:pt x="671" y="404"/>
                  </a:lnTo>
                  <a:lnTo>
                    <a:pt x="668" y="404"/>
                  </a:lnTo>
                  <a:lnTo>
                    <a:pt x="665" y="407"/>
                  </a:lnTo>
                  <a:lnTo>
                    <a:pt x="662" y="413"/>
                  </a:lnTo>
                  <a:lnTo>
                    <a:pt x="659" y="413"/>
                  </a:lnTo>
                  <a:lnTo>
                    <a:pt x="656" y="416"/>
                  </a:lnTo>
                  <a:lnTo>
                    <a:pt x="656" y="419"/>
                  </a:lnTo>
                  <a:lnTo>
                    <a:pt x="656" y="422"/>
                  </a:lnTo>
                  <a:lnTo>
                    <a:pt x="653" y="422"/>
                  </a:lnTo>
                  <a:lnTo>
                    <a:pt x="653" y="422"/>
                  </a:lnTo>
                  <a:lnTo>
                    <a:pt x="653" y="419"/>
                  </a:lnTo>
                  <a:lnTo>
                    <a:pt x="644" y="419"/>
                  </a:lnTo>
                  <a:lnTo>
                    <a:pt x="642" y="419"/>
                  </a:lnTo>
                  <a:lnTo>
                    <a:pt x="639" y="419"/>
                  </a:lnTo>
                  <a:lnTo>
                    <a:pt x="636" y="422"/>
                  </a:lnTo>
                  <a:lnTo>
                    <a:pt x="633" y="428"/>
                  </a:lnTo>
                  <a:lnTo>
                    <a:pt x="630" y="428"/>
                  </a:lnTo>
                  <a:lnTo>
                    <a:pt x="630" y="431"/>
                  </a:lnTo>
                  <a:lnTo>
                    <a:pt x="627" y="431"/>
                  </a:lnTo>
                  <a:lnTo>
                    <a:pt x="624" y="431"/>
                  </a:lnTo>
                  <a:lnTo>
                    <a:pt x="621" y="431"/>
                  </a:lnTo>
                  <a:lnTo>
                    <a:pt x="618" y="434"/>
                  </a:lnTo>
                  <a:lnTo>
                    <a:pt x="615" y="437"/>
                  </a:lnTo>
                  <a:lnTo>
                    <a:pt x="615" y="440"/>
                  </a:lnTo>
                  <a:lnTo>
                    <a:pt x="615" y="440"/>
                  </a:lnTo>
                  <a:lnTo>
                    <a:pt x="615" y="455"/>
                  </a:lnTo>
                  <a:lnTo>
                    <a:pt x="615" y="458"/>
                  </a:lnTo>
                  <a:lnTo>
                    <a:pt x="615" y="458"/>
                  </a:lnTo>
                  <a:lnTo>
                    <a:pt x="615" y="461"/>
                  </a:lnTo>
                  <a:lnTo>
                    <a:pt x="612" y="461"/>
                  </a:lnTo>
                  <a:lnTo>
                    <a:pt x="612" y="461"/>
                  </a:lnTo>
                  <a:lnTo>
                    <a:pt x="609" y="461"/>
                  </a:lnTo>
                  <a:lnTo>
                    <a:pt x="609" y="458"/>
                  </a:lnTo>
                  <a:lnTo>
                    <a:pt x="609" y="458"/>
                  </a:lnTo>
                  <a:lnTo>
                    <a:pt x="603" y="458"/>
                  </a:lnTo>
                  <a:lnTo>
                    <a:pt x="597" y="461"/>
                  </a:lnTo>
                  <a:lnTo>
                    <a:pt x="594" y="464"/>
                  </a:lnTo>
                  <a:lnTo>
                    <a:pt x="588" y="461"/>
                  </a:lnTo>
                  <a:lnTo>
                    <a:pt x="585" y="464"/>
                  </a:lnTo>
                  <a:lnTo>
                    <a:pt x="582" y="464"/>
                  </a:lnTo>
                  <a:lnTo>
                    <a:pt x="579" y="467"/>
                  </a:lnTo>
                  <a:lnTo>
                    <a:pt x="576" y="473"/>
                  </a:lnTo>
                  <a:lnTo>
                    <a:pt x="576" y="473"/>
                  </a:lnTo>
                  <a:lnTo>
                    <a:pt x="576" y="476"/>
                  </a:lnTo>
                  <a:lnTo>
                    <a:pt x="576" y="479"/>
                  </a:lnTo>
                  <a:lnTo>
                    <a:pt x="576" y="479"/>
                  </a:lnTo>
                  <a:lnTo>
                    <a:pt x="567" y="491"/>
                  </a:lnTo>
                  <a:lnTo>
                    <a:pt x="567" y="491"/>
                  </a:lnTo>
                  <a:lnTo>
                    <a:pt x="567" y="494"/>
                  </a:lnTo>
                  <a:lnTo>
                    <a:pt x="564" y="494"/>
                  </a:lnTo>
                  <a:lnTo>
                    <a:pt x="564" y="494"/>
                  </a:lnTo>
                  <a:lnTo>
                    <a:pt x="564" y="497"/>
                  </a:lnTo>
                  <a:lnTo>
                    <a:pt x="561" y="500"/>
                  </a:lnTo>
                  <a:lnTo>
                    <a:pt x="561" y="500"/>
                  </a:lnTo>
                  <a:lnTo>
                    <a:pt x="558" y="500"/>
                  </a:lnTo>
                  <a:lnTo>
                    <a:pt x="558" y="497"/>
                  </a:lnTo>
                  <a:lnTo>
                    <a:pt x="558" y="497"/>
                  </a:lnTo>
                  <a:lnTo>
                    <a:pt x="558" y="497"/>
                  </a:lnTo>
                  <a:lnTo>
                    <a:pt x="555" y="497"/>
                  </a:lnTo>
                  <a:lnTo>
                    <a:pt x="555" y="500"/>
                  </a:lnTo>
                  <a:lnTo>
                    <a:pt x="555" y="500"/>
                  </a:lnTo>
                  <a:lnTo>
                    <a:pt x="543" y="500"/>
                  </a:lnTo>
                  <a:lnTo>
                    <a:pt x="537" y="500"/>
                  </a:lnTo>
                  <a:lnTo>
                    <a:pt x="534" y="497"/>
                  </a:lnTo>
                  <a:lnTo>
                    <a:pt x="531" y="500"/>
                  </a:lnTo>
                  <a:lnTo>
                    <a:pt x="528" y="506"/>
                  </a:lnTo>
                  <a:lnTo>
                    <a:pt x="528" y="509"/>
                  </a:lnTo>
                  <a:lnTo>
                    <a:pt x="525" y="518"/>
                  </a:lnTo>
                  <a:lnTo>
                    <a:pt x="522" y="521"/>
                  </a:lnTo>
                  <a:lnTo>
                    <a:pt x="519" y="521"/>
                  </a:lnTo>
                  <a:lnTo>
                    <a:pt x="516" y="524"/>
                  </a:lnTo>
                  <a:lnTo>
                    <a:pt x="516" y="527"/>
                  </a:lnTo>
                  <a:lnTo>
                    <a:pt x="513" y="530"/>
                  </a:lnTo>
                  <a:lnTo>
                    <a:pt x="513" y="533"/>
                  </a:lnTo>
                  <a:lnTo>
                    <a:pt x="507" y="533"/>
                  </a:lnTo>
                  <a:lnTo>
                    <a:pt x="501" y="536"/>
                  </a:lnTo>
                  <a:lnTo>
                    <a:pt x="498" y="539"/>
                  </a:lnTo>
                  <a:lnTo>
                    <a:pt x="498" y="542"/>
                  </a:lnTo>
                  <a:lnTo>
                    <a:pt x="498" y="542"/>
                  </a:lnTo>
                  <a:lnTo>
                    <a:pt x="519" y="542"/>
                  </a:lnTo>
                  <a:lnTo>
                    <a:pt x="519" y="542"/>
                  </a:lnTo>
                  <a:lnTo>
                    <a:pt x="519" y="548"/>
                  </a:lnTo>
                  <a:lnTo>
                    <a:pt x="516" y="551"/>
                  </a:lnTo>
                  <a:lnTo>
                    <a:pt x="516" y="551"/>
                  </a:lnTo>
                  <a:lnTo>
                    <a:pt x="516" y="551"/>
                  </a:lnTo>
                  <a:lnTo>
                    <a:pt x="516" y="554"/>
                  </a:lnTo>
                  <a:lnTo>
                    <a:pt x="516" y="557"/>
                  </a:lnTo>
                  <a:lnTo>
                    <a:pt x="516" y="557"/>
                  </a:lnTo>
                  <a:lnTo>
                    <a:pt x="519" y="557"/>
                  </a:lnTo>
                  <a:lnTo>
                    <a:pt x="519" y="560"/>
                  </a:lnTo>
                  <a:lnTo>
                    <a:pt x="516" y="560"/>
                  </a:lnTo>
                  <a:lnTo>
                    <a:pt x="507" y="569"/>
                  </a:lnTo>
                  <a:lnTo>
                    <a:pt x="510" y="572"/>
                  </a:lnTo>
                  <a:lnTo>
                    <a:pt x="507" y="572"/>
                  </a:lnTo>
                  <a:lnTo>
                    <a:pt x="504" y="575"/>
                  </a:lnTo>
                  <a:lnTo>
                    <a:pt x="501" y="575"/>
                  </a:lnTo>
                  <a:lnTo>
                    <a:pt x="501" y="572"/>
                  </a:lnTo>
                  <a:lnTo>
                    <a:pt x="501" y="569"/>
                  </a:lnTo>
                  <a:lnTo>
                    <a:pt x="498" y="569"/>
                  </a:lnTo>
                  <a:lnTo>
                    <a:pt x="495" y="566"/>
                  </a:lnTo>
                  <a:lnTo>
                    <a:pt x="492" y="566"/>
                  </a:lnTo>
                  <a:lnTo>
                    <a:pt x="486" y="569"/>
                  </a:lnTo>
                  <a:lnTo>
                    <a:pt x="483" y="572"/>
                  </a:lnTo>
                  <a:lnTo>
                    <a:pt x="480" y="575"/>
                  </a:lnTo>
                  <a:lnTo>
                    <a:pt x="477" y="575"/>
                  </a:lnTo>
                  <a:lnTo>
                    <a:pt x="474" y="575"/>
                  </a:lnTo>
                  <a:lnTo>
                    <a:pt x="471" y="575"/>
                  </a:lnTo>
                  <a:lnTo>
                    <a:pt x="465" y="575"/>
                  </a:lnTo>
                  <a:lnTo>
                    <a:pt x="462" y="578"/>
                  </a:lnTo>
                  <a:lnTo>
                    <a:pt x="456" y="578"/>
                  </a:lnTo>
                  <a:lnTo>
                    <a:pt x="453" y="581"/>
                  </a:lnTo>
                  <a:lnTo>
                    <a:pt x="450" y="584"/>
                  </a:lnTo>
                  <a:lnTo>
                    <a:pt x="450" y="587"/>
                  </a:lnTo>
                  <a:lnTo>
                    <a:pt x="450" y="587"/>
                  </a:lnTo>
                  <a:lnTo>
                    <a:pt x="450" y="590"/>
                  </a:lnTo>
                  <a:lnTo>
                    <a:pt x="453" y="593"/>
                  </a:lnTo>
                  <a:lnTo>
                    <a:pt x="450" y="596"/>
                  </a:lnTo>
                  <a:lnTo>
                    <a:pt x="444" y="596"/>
                  </a:lnTo>
                  <a:lnTo>
                    <a:pt x="444" y="596"/>
                  </a:lnTo>
                  <a:lnTo>
                    <a:pt x="441" y="593"/>
                  </a:lnTo>
                  <a:lnTo>
                    <a:pt x="441" y="590"/>
                  </a:lnTo>
                  <a:lnTo>
                    <a:pt x="438" y="587"/>
                  </a:lnTo>
                  <a:lnTo>
                    <a:pt x="438" y="587"/>
                  </a:lnTo>
                  <a:lnTo>
                    <a:pt x="435" y="587"/>
                  </a:lnTo>
                  <a:lnTo>
                    <a:pt x="432" y="587"/>
                  </a:lnTo>
                  <a:lnTo>
                    <a:pt x="417" y="587"/>
                  </a:lnTo>
                  <a:lnTo>
                    <a:pt x="414" y="587"/>
                  </a:lnTo>
                  <a:lnTo>
                    <a:pt x="411" y="590"/>
                  </a:lnTo>
                  <a:lnTo>
                    <a:pt x="408" y="593"/>
                  </a:lnTo>
                  <a:lnTo>
                    <a:pt x="408" y="599"/>
                  </a:lnTo>
                  <a:lnTo>
                    <a:pt x="405" y="605"/>
                  </a:lnTo>
                  <a:lnTo>
                    <a:pt x="408" y="605"/>
                  </a:lnTo>
                  <a:lnTo>
                    <a:pt x="411" y="605"/>
                  </a:lnTo>
                  <a:lnTo>
                    <a:pt x="411" y="605"/>
                  </a:lnTo>
                  <a:lnTo>
                    <a:pt x="411" y="608"/>
                  </a:lnTo>
                  <a:lnTo>
                    <a:pt x="408" y="608"/>
                  </a:lnTo>
                  <a:lnTo>
                    <a:pt x="393" y="608"/>
                  </a:lnTo>
                  <a:lnTo>
                    <a:pt x="390" y="608"/>
                  </a:lnTo>
                  <a:lnTo>
                    <a:pt x="390" y="605"/>
                  </a:lnTo>
                  <a:lnTo>
                    <a:pt x="399" y="605"/>
                  </a:lnTo>
                  <a:lnTo>
                    <a:pt x="399" y="605"/>
                  </a:lnTo>
                  <a:lnTo>
                    <a:pt x="399" y="599"/>
                  </a:lnTo>
                  <a:lnTo>
                    <a:pt x="399" y="596"/>
                  </a:lnTo>
                  <a:lnTo>
                    <a:pt x="399" y="596"/>
                  </a:lnTo>
                  <a:lnTo>
                    <a:pt x="384" y="596"/>
                  </a:lnTo>
                  <a:lnTo>
                    <a:pt x="381" y="593"/>
                  </a:lnTo>
                  <a:lnTo>
                    <a:pt x="378" y="590"/>
                  </a:lnTo>
                  <a:lnTo>
                    <a:pt x="372" y="590"/>
                  </a:lnTo>
                  <a:lnTo>
                    <a:pt x="366" y="590"/>
                  </a:lnTo>
                  <a:lnTo>
                    <a:pt x="360" y="593"/>
                  </a:lnTo>
                  <a:lnTo>
                    <a:pt x="360" y="590"/>
                  </a:lnTo>
                  <a:lnTo>
                    <a:pt x="360" y="587"/>
                  </a:lnTo>
                  <a:lnTo>
                    <a:pt x="360" y="587"/>
                  </a:lnTo>
                  <a:lnTo>
                    <a:pt x="357" y="587"/>
                  </a:lnTo>
                  <a:lnTo>
                    <a:pt x="354" y="587"/>
                  </a:lnTo>
                  <a:lnTo>
                    <a:pt x="348" y="590"/>
                  </a:lnTo>
                  <a:lnTo>
                    <a:pt x="351" y="590"/>
                  </a:lnTo>
                  <a:lnTo>
                    <a:pt x="357" y="596"/>
                  </a:lnTo>
                  <a:lnTo>
                    <a:pt x="360" y="599"/>
                  </a:lnTo>
                  <a:lnTo>
                    <a:pt x="360" y="599"/>
                  </a:lnTo>
                  <a:lnTo>
                    <a:pt x="354" y="599"/>
                  </a:lnTo>
                  <a:lnTo>
                    <a:pt x="351" y="599"/>
                  </a:lnTo>
                  <a:lnTo>
                    <a:pt x="348" y="602"/>
                  </a:lnTo>
                  <a:lnTo>
                    <a:pt x="348" y="605"/>
                  </a:lnTo>
                  <a:lnTo>
                    <a:pt x="345" y="605"/>
                  </a:lnTo>
                  <a:lnTo>
                    <a:pt x="339" y="605"/>
                  </a:lnTo>
                  <a:lnTo>
                    <a:pt x="330" y="602"/>
                  </a:lnTo>
                  <a:lnTo>
                    <a:pt x="327" y="599"/>
                  </a:lnTo>
                  <a:lnTo>
                    <a:pt x="327" y="596"/>
                  </a:lnTo>
                  <a:lnTo>
                    <a:pt x="327" y="593"/>
                  </a:lnTo>
                  <a:lnTo>
                    <a:pt x="336" y="590"/>
                  </a:lnTo>
                  <a:lnTo>
                    <a:pt x="333" y="590"/>
                  </a:lnTo>
                  <a:lnTo>
                    <a:pt x="333" y="587"/>
                  </a:lnTo>
                  <a:lnTo>
                    <a:pt x="330" y="587"/>
                  </a:lnTo>
                  <a:lnTo>
                    <a:pt x="327" y="587"/>
                  </a:lnTo>
                  <a:lnTo>
                    <a:pt x="327" y="584"/>
                  </a:lnTo>
                  <a:lnTo>
                    <a:pt x="324" y="581"/>
                  </a:lnTo>
                  <a:lnTo>
                    <a:pt x="321" y="581"/>
                  </a:lnTo>
                  <a:lnTo>
                    <a:pt x="315" y="581"/>
                  </a:lnTo>
                  <a:lnTo>
                    <a:pt x="309" y="575"/>
                  </a:lnTo>
                  <a:lnTo>
                    <a:pt x="309" y="572"/>
                  </a:lnTo>
                  <a:lnTo>
                    <a:pt x="306" y="569"/>
                  </a:lnTo>
                  <a:lnTo>
                    <a:pt x="294" y="569"/>
                  </a:lnTo>
                  <a:lnTo>
                    <a:pt x="294" y="569"/>
                  </a:lnTo>
                  <a:lnTo>
                    <a:pt x="294" y="569"/>
                  </a:lnTo>
                  <a:lnTo>
                    <a:pt x="291" y="572"/>
                  </a:lnTo>
                  <a:lnTo>
                    <a:pt x="291" y="572"/>
                  </a:lnTo>
                  <a:lnTo>
                    <a:pt x="291" y="572"/>
                  </a:lnTo>
                  <a:lnTo>
                    <a:pt x="288" y="572"/>
                  </a:lnTo>
                  <a:lnTo>
                    <a:pt x="288" y="569"/>
                  </a:lnTo>
                  <a:lnTo>
                    <a:pt x="285" y="569"/>
                  </a:lnTo>
                  <a:lnTo>
                    <a:pt x="282" y="566"/>
                  </a:lnTo>
                  <a:lnTo>
                    <a:pt x="279" y="560"/>
                  </a:lnTo>
                  <a:lnTo>
                    <a:pt x="276" y="560"/>
                  </a:lnTo>
                  <a:lnTo>
                    <a:pt x="273" y="563"/>
                  </a:lnTo>
                  <a:lnTo>
                    <a:pt x="270" y="563"/>
                  </a:lnTo>
                  <a:lnTo>
                    <a:pt x="267" y="563"/>
                  </a:lnTo>
                  <a:lnTo>
                    <a:pt x="267" y="563"/>
                  </a:lnTo>
                  <a:lnTo>
                    <a:pt x="264" y="560"/>
                  </a:lnTo>
                  <a:lnTo>
                    <a:pt x="258" y="560"/>
                  </a:lnTo>
                  <a:lnTo>
                    <a:pt x="252" y="560"/>
                  </a:lnTo>
                  <a:lnTo>
                    <a:pt x="249" y="563"/>
                  </a:lnTo>
                  <a:lnTo>
                    <a:pt x="246" y="560"/>
                  </a:lnTo>
                  <a:lnTo>
                    <a:pt x="240" y="560"/>
                  </a:lnTo>
                  <a:lnTo>
                    <a:pt x="237" y="560"/>
                  </a:lnTo>
                  <a:lnTo>
                    <a:pt x="237" y="557"/>
                  </a:lnTo>
                  <a:lnTo>
                    <a:pt x="237" y="554"/>
                  </a:lnTo>
                  <a:lnTo>
                    <a:pt x="237" y="551"/>
                  </a:lnTo>
                  <a:lnTo>
                    <a:pt x="240" y="545"/>
                  </a:lnTo>
                  <a:lnTo>
                    <a:pt x="240" y="545"/>
                  </a:lnTo>
                  <a:lnTo>
                    <a:pt x="240" y="542"/>
                  </a:lnTo>
                  <a:lnTo>
                    <a:pt x="240" y="542"/>
                  </a:lnTo>
                  <a:lnTo>
                    <a:pt x="240" y="542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237" y="524"/>
                  </a:lnTo>
                  <a:lnTo>
                    <a:pt x="231" y="518"/>
                  </a:lnTo>
                  <a:lnTo>
                    <a:pt x="201" y="527"/>
                  </a:lnTo>
                  <a:lnTo>
                    <a:pt x="192" y="524"/>
                  </a:lnTo>
                  <a:lnTo>
                    <a:pt x="189" y="527"/>
                  </a:lnTo>
                  <a:lnTo>
                    <a:pt x="177" y="527"/>
                  </a:lnTo>
                  <a:lnTo>
                    <a:pt x="171" y="524"/>
                  </a:lnTo>
                  <a:lnTo>
                    <a:pt x="165" y="518"/>
                  </a:lnTo>
                  <a:lnTo>
                    <a:pt x="165" y="512"/>
                  </a:lnTo>
                  <a:lnTo>
                    <a:pt x="168" y="506"/>
                  </a:lnTo>
                  <a:lnTo>
                    <a:pt x="174" y="503"/>
                  </a:lnTo>
                  <a:lnTo>
                    <a:pt x="192" y="503"/>
                  </a:lnTo>
                  <a:lnTo>
                    <a:pt x="198" y="500"/>
                  </a:lnTo>
                  <a:lnTo>
                    <a:pt x="204" y="497"/>
                  </a:lnTo>
                  <a:lnTo>
                    <a:pt x="207" y="491"/>
                  </a:lnTo>
                  <a:lnTo>
                    <a:pt x="210" y="485"/>
                  </a:lnTo>
                  <a:lnTo>
                    <a:pt x="210" y="479"/>
                  </a:lnTo>
                  <a:lnTo>
                    <a:pt x="204" y="482"/>
                  </a:lnTo>
                  <a:lnTo>
                    <a:pt x="198" y="485"/>
                  </a:lnTo>
                  <a:lnTo>
                    <a:pt x="192" y="485"/>
                  </a:lnTo>
                  <a:lnTo>
                    <a:pt x="186" y="479"/>
                  </a:lnTo>
                  <a:lnTo>
                    <a:pt x="186" y="473"/>
                  </a:lnTo>
                  <a:lnTo>
                    <a:pt x="186" y="473"/>
                  </a:lnTo>
                  <a:lnTo>
                    <a:pt x="183" y="470"/>
                  </a:lnTo>
                  <a:lnTo>
                    <a:pt x="180" y="470"/>
                  </a:lnTo>
                  <a:lnTo>
                    <a:pt x="177" y="467"/>
                  </a:lnTo>
                  <a:lnTo>
                    <a:pt x="174" y="470"/>
                  </a:lnTo>
                  <a:lnTo>
                    <a:pt x="171" y="467"/>
                  </a:lnTo>
                  <a:lnTo>
                    <a:pt x="168" y="464"/>
                  </a:lnTo>
                  <a:lnTo>
                    <a:pt x="168" y="464"/>
                  </a:lnTo>
                  <a:lnTo>
                    <a:pt x="168" y="464"/>
                  </a:lnTo>
                  <a:lnTo>
                    <a:pt x="165" y="467"/>
                  </a:lnTo>
                  <a:lnTo>
                    <a:pt x="165" y="473"/>
                  </a:lnTo>
                  <a:lnTo>
                    <a:pt x="165" y="476"/>
                  </a:lnTo>
                  <a:lnTo>
                    <a:pt x="165" y="479"/>
                  </a:lnTo>
                  <a:lnTo>
                    <a:pt x="168" y="482"/>
                  </a:lnTo>
                  <a:lnTo>
                    <a:pt x="171" y="485"/>
                  </a:lnTo>
                  <a:lnTo>
                    <a:pt x="174" y="488"/>
                  </a:lnTo>
                  <a:lnTo>
                    <a:pt x="174" y="494"/>
                  </a:lnTo>
                  <a:lnTo>
                    <a:pt x="174" y="500"/>
                  </a:lnTo>
                  <a:lnTo>
                    <a:pt x="168" y="503"/>
                  </a:lnTo>
                  <a:lnTo>
                    <a:pt x="162" y="503"/>
                  </a:lnTo>
                  <a:lnTo>
                    <a:pt x="159" y="503"/>
                  </a:lnTo>
                  <a:lnTo>
                    <a:pt x="147" y="497"/>
                  </a:lnTo>
                  <a:lnTo>
                    <a:pt x="141" y="500"/>
                  </a:lnTo>
                  <a:lnTo>
                    <a:pt x="138" y="500"/>
                  </a:lnTo>
                  <a:lnTo>
                    <a:pt x="135" y="503"/>
                  </a:lnTo>
                  <a:lnTo>
                    <a:pt x="132" y="503"/>
                  </a:lnTo>
                  <a:lnTo>
                    <a:pt x="129" y="509"/>
                  </a:lnTo>
                  <a:lnTo>
                    <a:pt x="132" y="509"/>
                  </a:lnTo>
                  <a:lnTo>
                    <a:pt x="132" y="512"/>
                  </a:lnTo>
                  <a:lnTo>
                    <a:pt x="135" y="515"/>
                  </a:lnTo>
                  <a:lnTo>
                    <a:pt x="126" y="515"/>
                  </a:lnTo>
                  <a:lnTo>
                    <a:pt x="117" y="509"/>
                  </a:lnTo>
                  <a:lnTo>
                    <a:pt x="111" y="503"/>
                  </a:lnTo>
                  <a:lnTo>
                    <a:pt x="108" y="494"/>
                  </a:lnTo>
                  <a:lnTo>
                    <a:pt x="108" y="479"/>
                  </a:lnTo>
                  <a:lnTo>
                    <a:pt x="108" y="473"/>
                  </a:lnTo>
                  <a:lnTo>
                    <a:pt x="105" y="467"/>
                  </a:lnTo>
                  <a:lnTo>
                    <a:pt x="105" y="464"/>
                  </a:lnTo>
                  <a:lnTo>
                    <a:pt x="102" y="458"/>
                  </a:lnTo>
                  <a:lnTo>
                    <a:pt x="96" y="458"/>
                  </a:lnTo>
                  <a:lnTo>
                    <a:pt x="96" y="458"/>
                  </a:lnTo>
                  <a:lnTo>
                    <a:pt x="105" y="470"/>
                  </a:lnTo>
                  <a:lnTo>
                    <a:pt x="105" y="473"/>
                  </a:lnTo>
                  <a:lnTo>
                    <a:pt x="105" y="494"/>
                  </a:lnTo>
                  <a:lnTo>
                    <a:pt x="108" y="503"/>
                  </a:lnTo>
                  <a:lnTo>
                    <a:pt x="114" y="509"/>
                  </a:lnTo>
                  <a:lnTo>
                    <a:pt x="120" y="512"/>
                  </a:lnTo>
                  <a:lnTo>
                    <a:pt x="126" y="518"/>
                  </a:lnTo>
                  <a:lnTo>
                    <a:pt x="117" y="521"/>
                  </a:lnTo>
                  <a:lnTo>
                    <a:pt x="87" y="521"/>
                  </a:lnTo>
                  <a:lnTo>
                    <a:pt x="78" y="518"/>
                  </a:lnTo>
                  <a:lnTo>
                    <a:pt x="72" y="515"/>
                  </a:lnTo>
                  <a:lnTo>
                    <a:pt x="72" y="512"/>
                  </a:lnTo>
                  <a:lnTo>
                    <a:pt x="75" y="509"/>
                  </a:lnTo>
                  <a:lnTo>
                    <a:pt x="75" y="503"/>
                  </a:lnTo>
                  <a:lnTo>
                    <a:pt x="75" y="497"/>
                  </a:lnTo>
                  <a:lnTo>
                    <a:pt x="69" y="491"/>
                  </a:lnTo>
                  <a:lnTo>
                    <a:pt x="60" y="491"/>
                  </a:lnTo>
                  <a:lnTo>
                    <a:pt x="0" y="488"/>
                  </a:lnTo>
                  <a:lnTo>
                    <a:pt x="0" y="485"/>
                  </a:lnTo>
                  <a:lnTo>
                    <a:pt x="3" y="482"/>
                  </a:lnTo>
                  <a:lnTo>
                    <a:pt x="3" y="479"/>
                  </a:lnTo>
                  <a:lnTo>
                    <a:pt x="3" y="479"/>
                  </a:lnTo>
                  <a:lnTo>
                    <a:pt x="3" y="479"/>
                  </a:lnTo>
                  <a:lnTo>
                    <a:pt x="3" y="479"/>
                  </a:lnTo>
                  <a:lnTo>
                    <a:pt x="3" y="479"/>
                  </a:lnTo>
                  <a:lnTo>
                    <a:pt x="6" y="479"/>
                  </a:lnTo>
                  <a:lnTo>
                    <a:pt x="9" y="479"/>
                  </a:lnTo>
                  <a:lnTo>
                    <a:pt x="9" y="476"/>
                  </a:lnTo>
                  <a:lnTo>
                    <a:pt x="12" y="476"/>
                  </a:lnTo>
                  <a:lnTo>
                    <a:pt x="15" y="473"/>
                  </a:lnTo>
                  <a:lnTo>
                    <a:pt x="18" y="473"/>
                  </a:lnTo>
                  <a:lnTo>
                    <a:pt x="21" y="470"/>
                  </a:lnTo>
                  <a:lnTo>
                    <a:pt x="30" y="464"/>
                  </a:lnTo>
                  <a:lnTo>
                    <a:pt x="30" y="464"/>
                  </a:lnTo>
                  <a:lnTo>
                    <a:pt x="36" y="461"/>
                  </a:lnTo>
                  <a:lnTo>
                    <a:pt x="36" y="461"/>
                  </a:lnTo>
                  <a:lnTo>
                    <a:pt x="36" y="461"/>
                  </a:lnTo>
                  <a:lnTo>
                    <a:pt x="36" y="458"/>
                  </a:lnTo>
                  <a:lnTo>
                    <a:pt x="36" y="458"/>
                  </a:lnTo>
                  <a:lnTo>
                    <a:pt x="39" y="455"/>
                  </a:lnTo>
                  <a:lnTo>
                    <a:pt x="39" y="455"/>
                  </a:lnTo>
                  <a:lnTo>
                    <a:pt x="39" y="455"/>
                  </a:lnTo>
                  <a:lnTo>
                    <a:pt x="45" y="455"/>
                  </a:lnTo>
                  <a:lnTo>
                    <a:pt x="45" y="455"/>
                  </a:lnTo>
                  <a:lnTo>
                    <a:pt x="45" y="452"/>
                  </a:lnTo>
                  <a:lnTo>
                    <a:pt x="48" y="452"/>
                  </a:lnTo>
                  <a:lnTo>
                    <a:pt x="48" y="449"/>
                  </a:lnTo>
                  <a:lnTo>
                    <a:pt x="48" y="446"/>
                  </a:lnTo>
                  <a:lnTo>
                    <a:pt x="48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42" y="446"/>
                  </a:lnTo>
                  <a:lnTo>
                    <a:pt x="42" y="446"/>
                  </a:lnTo>
                  <a:lnTo>
                    <a:pt x="42" y="443"/>
                  </a:lnTo>
                  <a:lnTo>
                    <a:pt x="42" y="443"/>
                  </a:lnTo>
                  <a:lnTo>
                    <a:pt x="42" y="443"/>
                  </a:lnTo>
                  <a:lnTo>
                    <a:pt x="42" y="440"/>
                  </a:lnTo>
                  <a:lnTo>
                    <a:pt x="42" y="437"/>
                  </a:lnTo>
                  <a:lnTo>
                    <a:pt x="45" y="437"/>
                  </a:lnTo>
                  <a:lnTo>
                    <a:pt x="45" y="434"/>
                  </a:lnTo>
                  <a:lnTo>
                    <a:pt x="45" y="431"/>
                  </a:lnTo>
                  <a:lnTo>
                    <a:pt x="51" y="425"/>
                  </a:lnTo>
                  <a:lnTo>
                    <a:pt x="57" y="419"/>
                  </a:lnTo>
                  <a:lnTo>
                    <a:pt x="63" y="419"/>
                  </a:lnTo>
                  <a:lnTo>
                    <a:pt x="63" y="419"/>
                  </a:lnTo>
                  <a:lnTo>
                    <a:pt x="63" y="416"/>
                  </a:lnTo>
                  <a:lnTo>
                    <a:pt x="66" y="419"/>
                  </a:lnTo>
                  <a:lnTo>
                    <a:pt x="72" y="419"/>
                  </a:lnTo>
                  <a:lnTo>
                    <a:pt x="72" y="422"/>
                  </a:lnTo>
                  <a:lnTo>
                    <a:pt x="75" y="422"/>
                  </a:lnTo>
                  <a:lnTo>
                    <a:pt x="75" y="422"/>
                  </a:lnTo>
                  <a:lnTo>
                    <a:pt x="78" y="422"/>
                  </a:lnTo>
                  <a:lnTo>
                    <a:pt x="78" y="422"/>
                  </a:lnTo>
                  <a:lnTo>
                    <a:pt x="78" y="422"/>
                  </a:lnTo>
                  <a:lnTo>
                    <a:pt x="78" y="422"/>
                  </a:lnTo>
                  <a:lnTo>
                    <a:pt x="81" y="419"/>
                  </a:lnTo>
                  <a:lnTo>
                    <a:pt x="81" y="416"/>
                  </a:lnTo>
                  <a:lnTo>
                    <a:pt x="81" y="416"/>
                  </a:lnTo>
                  <a:lnTo>
                    <a:pt x="81" y="413"/>
                  </a:lnTo>
                  <a:lnTo>
                    <a:pt x="81" y="413"/>
                  </a:lnTo>
                  <a:lnTo>
                    <a:pt x="81" y="413"/>
                  </a:lnTo>
                  <a:lnTo>
                    <a:pt x="81" y="410"/>
                  </a:lnTo>
                  <a:lnTo>
                    <a:pt x="81" y="410"/>
                  </a:lnTo>
                  <a:lnTo>
                    <a:pt x="84" y="401"/>
                  </a:lnTo>
                  <a:lnTo>
                    <a:pt x="87" y="395"/>
                  </a:lnTo>
                  <a:lnTo>
                    <a:pt x="87" y="392"/>
                  </a:lnTo>
                  <a:lnTo>
                    <a:pt x="87" y="389"/>
                  </a:lnTo>
                  <a:lnTo>
                    <a:pt x="87" y="386"/>
                  </a:lnTo>
                  <a:lnTo>
                    <a:pt x="87" y="381"/>
                  </a:lnTo>
                  <a:lnTo>
                    <a:pt x="87" y="381"/>
                  </a:lnTo>
                  <a:lnTo>
                    <a:pt x="87" y="378"/>
                  </a:lnTo>
                  <a:lnTo>
                    <a:pt x="87" y="375"/>
                  </a:lnTo>
                  <a:lnTo>
                    <a:pt x="87" y="372"/>
                  </a:lnTo>
                  <a:lnTo>
                    <a:pt x="87" y="372"/>
                  </a:lnTo>
                  <a:lnTo>
                    <a:pt x="90" y="369"/>
                  </a:lnTo>
                  <a:lnTo>
                    <a:pt x="96" y="366"/>
                  </a:lnTo>
                  <a:lnTo>
                    <a:pt x="105" y="360"/>
                  </a:lnTo>
                  <a:lnTo>
                    <a:pt x="108" y="357"/>
                  </a:lnTo>
                  <a:lnTo>
                    <a:pt x="114" y="354"/>
                  </a:lnTo>
                  <a:lnTo>
                    <a:pt x="114" y="354"/>
                  </a:lnTo>
                  <a:lnTo>
                    <a:pt x="117" y="351"/>
                  </a:lnTo>
                  <a:lnTo>
                    <a:pt x="117" y="351"/>
                  </a:lnTo>
                  <a:lnTo>
                    <a:pt x="120" y="351"/>
                  </a:lnTo>
                  <a:lnTo>
                    <a:pt x="120" y="348"/>
                  </a:lnTo>
                  <a:lnTo>
                    <a:pt x="123" y="348"/>
                  </a:lnTo>
                  <a:lnTo>
                    <a:pt x="123" y="345"/>
                  </a:lnTo>
                  <a:lnTo>
                    <a:pt x="123" y="345"/>
                  </a:lnTo>
                  <a:lnTo>
                    <a:pt x="123" y="342"/>
                  </a:lnTo>
                  <a:lnTo>
                    <a:pt x="123" y="342"/>
                  </a:lnTo>
                  <a:lnTo>
                    <a:pt x="123" y="336"/>
                  </a:lnTo>
                  <a:lnTo>
                    <a:pt x="123" y="336"/>
                  </a:lnTo>
                  <a:lnTo>
                    <a:pt x="123" y="336"/>
                  </a:lnTo>
                  <a:lnTo>
                    <a:pt x="123" y="336"/>
                  </a:lnTo>
                  <a:lnTo>
                    <a:pt x="126" y="333"/>
                  </a:lnTo>
                  <a:lnTo>
                    <a:pt x="126" y="333"/>
                  </a:lnTo>
                  <a:lnTo>
                    <a:pt x="126" y="336"/>
                  </a:lnTo>
                  <a:lnTo>
                    <a:pt x="126" y="336"/>
                  </a:lnTo>
                  <a:lnTo>
                    <a:pt x="126" y="336"/>
                  </a:lnTo>
                  <a:lnTo>
                    <a:pt x="129" y="336"/>
                  </a:lnTo>
                  <a:lnTo>
                    <a:pt x="129" y="336"/>
                  </a:lnTo>
                  <a:lnTo>
                    <a:pt x="129" y="336"/>
                  </a:lnTo>
                  <a:lnTo>
                    <a:pt x="129" y="336"/>
                  </a:lnTo>
                  <a:lnTo>
                    <a:pt x="129" y="336"/>
                  </a:lnTo>
                  <a:lnTo>
                    <a:pt x="129" y="333"/>
                  </a:lnTo>
                  <a:lnTo>
                    <a:pt x="129" y="333"/>
                  </a:lnTo>
                  <a:lnTo>
                    <a:pt x="129" y="333"/>
                  </a:lnTo>
                  <a:lnTo>
                    <a:pt x="129" y="333"/>
                  </a:lnTo>
                  <a:lnTo>
                    <a:pt x="129" y="330"/>
                  </a:lnTo>
                  <a:lnTo>
                    <a:pt x="129" y="330"/>
                  </a:lnTo>
                  <a:lnTo>
                    <a:pt x="129" y="327"/>
                  </a:lnTo>
                  <a:lnTo>
                    <a:pt x="126" y="324"/>
                  </a:lnTo>
                  <a:lnTo>
                    <a:pt x="114" y="309"/>
                  </a:lnTo>
                  <a:lnTo>
                    <a:pt x="114" y="309"/>
                  </a:lnTo>
                  <a:lnTo>
                    <a:pt x="111" y="309"/>
                  </a:lnTo>
                  <a:lnTo>
                    <a:pt x="111" y="309"/>
                  </a:lnTo>
                  <a:lnTo>
                    <a:pt x="108" y="309"/>
                  </a:lnTo>
                  <a:lnTo>
                    <a:pt x="108" y="309"/>
                  </a:lnTo>
                  <a:lnTo>
                    <a:pt x="108" y="309"/>
                  </a:lnTo>
                  <a:lnTo>
                    <a:pt x="105" y="309"/>
                  </a:lnTo>
                  <a:lnTo>
                    <a:pt x="105" y="309"/>
                  </a:lnTo>
                  <a:lnTo>
                    <a:pt x="105" y="309"/>
                  </a:lnTo>
                  <a:lnTo>
                    <a:pt x="102" y="306"/>
                  </a:lnTo>
                  <a:lnTo>
                    <a:pt x="102" y="297"/>
                  </a:lnTo>
                  <a:lnTo>
                    <a:pt x="102" y="297"/>
                  </a:lnTo>
                  <a:lnTo>
                    <a:pt x="102" y="297"/>
                  </a:lnTo>
                  <a:lnTo>
                    <a:pt x="102" y="294"/>
                  </a:lnTo>
                  <a:lnTo>
                    <a:pt x="102" y="294"/>
                  </a:lnTo>
                  <a:lnTo>
                    <a:pt x="105" y="291"/>
                  </a:lnTo>
                  <a:lnTo>
                    <a:pt x="105" y="288"/>
                  </a:lnTo>
                  <a:lnTo>
                    <a:pt x="102" y="279"/>
                  </a:lnTo>
                  <a:lnTo>
                    <a:pt x="102" y="276"/>
                  </a:lnTo>
                  <a:lnTo>
                    <a:pt x="102" y="276"/>
                  </a:lnTo>
                  <a:lnTo>
                    <a:pt x="99" y="273"/>
                  </a:lnTo>
                  <a:lnTo>
                    <a:pt x="96" y="273"/>
                  </a:lnTo>
                  <a:lnTo>
                    <a:pt x="96" y="270"/>
                  </a:lnTo>
                  <a:lnTo>
                    <a:pt x="96" y="270"/>
                  </a:lnTo>
                  <a:lnTo>
                    <a:pt x="96" y="267"/>
                  </a:lnTo>
                  <a:lnTo>
                    <a:pt x="96" y="267"/>
                  </a:lnTo>
                  <a:lnTo>
                    <a:pt x="96" y="264"/>
                  </a:lnTo>
                  <a:lnTo>
                    <a:pt x="96" y="264"/>
                  </a:lnTo>
                  <a:lnTo>
                    <a:pt x="93" y="261"/>
                  </a:lnTo>
                  <a:lnTo>
                    <a:pt x="90" y="258"/>
                  </a:lnTo>
                  <a:lnTo>
                    <a:pt x="90" y="252"/>
                  </a:lnTo>
                  <a:lnTo>
                    <a:pt x="90" y="237"/>
                  </a:lnTo>
                  <a:lnTo>
                    <a:pt x="96" y="237"/>
                  </a:lnTo>
                  <a:lnTo>
                    <a:pt x="102" y="237"/>
                  </a:lnTo>
                  <a:lnTo>
                    <a:pt x="108" y="240"/>
                  </a:lnTo>
                  <a:lnTo>
                    <a:pt x="108" y="240"/>
                  </a:lnTo>
                  <a:lnTo>
                    <a:pt x="111" y="240"/>
                  </a:lnTo>
                  <a:lnTo>
                    <a:pt x="114" y="243"/>
                  </a:lnTo>
                  <a:lnTo>
                    <a:pt x="117" y="246"/>
                  </a:lnTo>
                  <a:lnTo>
                    <a:pt x="117" y="249"/>
                  </a:lnTo>
                  <a:lnTo>
                    <a:pt x="123" y="261"/>
                  </a:lnTo>
                  <a:lnTo>
                    <a:pt x="123" y="264"/>
                  </a:lnTo>
                  <a:lnTo>
                    <a:pt x="123" y="264"/>
                  </a:lnTo>
                  <a:lnTo>
                    <a:pt x="126" y="264"/>
                  </a:lnTo>
                  <a:lnTo>
                    <a:pt x="129" y="264"/>
                  </a:lnTo>
                  <a:lnTo>
                    <a:pt x="132" y="264"/>
                  </a:lnTo>
                  <a:lnTo>
                    <a:pt x="135" y="261"/>
                  </a:lnTo>
                  <a:lnTo>
                    <a:pt x="138" y="258"/>
                  </a:lnTo>
                  <a:lnTo>
                    <a:pt x="138" y="258"/>
                  </a:lnTo>
                  <a:lnTo>
                    <a:pt x="144" y="258"/>
                  </a:lnTo>
                  <a:lnTo>
                    <a:pt x="147" y="258"/>
                  </a:lnTo>
                  <a:lnTo>
                    <a:pt x="150" y="255"/>
                  </a:lnTo>
                  <a:lnTo>
                    <a:pt x="156" y="252"/>
                  </a:lnTo>
                  <a:lnTo>
                    <a:pt x="159" y="252"/>
                  </a:lnTo>
                  <a:lnTo>
                    <a:pt x="174" y="246"/>
                  </a:lnTo>
                  <a:lnTo>
                    <a:pt x="177" y="249"/>
                  </a:lnTo>
                  <a:lnTo>
                    <a:pt x="186" y="249"/>
                  </a:lnTo>
                  <a:lnTo>
                    <a:pt x="189" y="249"/>
                  </a:lnTo>
                  <a:lnTo>
                    <a:pt x="192" y="249"/>
                  </a:lnTo>
                  <a:lnTo>
                    <a:pt x="195" y="246"/>
                  </a:lnTo>
                  <a:lnTo>
                    <a:pt x="195" y="243"/>
                  </a:lnTo>
                  <a:lnTo>
                    <a:pt x="198" y="243"/>
                  </a:lnTo>
                  <a:lnTo>
                    <a:pt x="198" y="246"/>
                  </a:lnTo>
                  <a:lnTo>
                    <a:pt x="198" y="246"/>
                  </a:lnTo>
                  <a:lnTo>
                    <a:pt x="198" y="249"/>
                  </a:lnTo>
                  <a:lnTo>
                    <a:pt x="195" y="252"/>
                  </a:lnTo>
                  <a:lnTo>
                    <a:pt x="195" y="255"/>
                  </a:lnTo>
                  <a:lnTo>
                    <a:pt x="195" y="261"/>
                  </a:lnTo>
                  <a:lnTo>
                    <a:pt x="198" y="261"/>
                  </a:lnTo>
                  <a:lnTo>
                    <a:pt x="198" y="264"/>
                  </a:lnTo>
                  <a:lnTo>
                    <a:pt x="201" y="267"/>
                  </a:lnTo>
                  <a:lnTo>
                    <a:pt x="204" y="267"/>
                  </a:lnTo>
                  <a:lnTo>
                    <a:pt x="210" y="270"/>
                  </a:lnTo>
                  <a:lnTo>
                    <a:pt x="213" y="267"/>
                  </a:lnTo>
                  <a:lnTo>
                    <a:pt x="216" y="267"/>
                  </a:lnTo>
                  <a:lnTo>
                    <a:pt x="219" y="267"/>
                  </a:lnTo>
                  <a:lnTo>
                    <a:pt x="234" y="273"/>
                  </a:lnTo>
                  <a:lnTo>
                    <a:pt x="237" y="273"/>
                  </a:lnTo>
                  <a:lnTo>
                    <a:pt x="240" y="273"/>
                  </a:lnTo>
                  <a:lnTo>
                    <a:pt x="240" y="273"/>
                  </a:lnTo>
                  <a:lnTo>
                    <a:pt x="243" y="276"/>
                  </a:lnTo>
                  <a:lnTo>
                    <a:pt x="243" y="279"/>
                  </a:lnTo>
                  <a:lnTo>
                    <a:pt x="243" y="279"/>
                  </a:lnTo>
                  <a:lnTo>
                    <a:pt x="246" y="282"/>
                  </a:lnTo>
                  <a:lnTo>
                    <a:pt x="246" y="285"/>
                  </a:lnTo>
                  <a:lnTo>
                    <a:pt x="246" y="288"/>
                  </a:lnTo>
                  <a:lnTo>
                    <a:pt x="249" y="288"/>
                  </a:lnTo>
                  <a:lnTo>
                    <a:pt x="252" y="291"/>
                  </a:lnTo>
                  <a:lnTo>
                    <a:pt x="261" y="297"/>
                  </a:lnTo>
                  <a:lnTo>
                    <a:pt x="261" y="297"/>
                  </a:lnTo>
                  <a:lnTo>
                    <a:pt x="270" y="300"/>
                  </a:lnTo>
                  <a:lnTo>
                    <a:pt x="276" y="294"/>
                  </a:lnTo>
                  <a:lnTo>
                    <a:pt x="282" y="288"/>
                  </a:lnTo>
                  <a:lnTo>
                    <a:pt x="285" y="285"/>
                  </a:lnTo>
                  <a:lnTo>
                    <a:pt x="288" y="282"/>
                  </a:lnTo>
                  <a:lnTo>
                    <a:pt x="291" y="282"/>
                  </a:lnTo>
                  <a:lnTo>
                    <a:pt x="294" y="282"/>
                  </a:lnTo>
                  <a:lnTo>
                    <a:pt x="297" y="285"/>
                  </a:lnTo>
                  <a:lnTo>
                    <a:pt x="297" y="285"/>
                  </a:lnTo>
                  <a:lnTo>
                    <a:pt x="300" y="288"/>
                  </a:lnTo>
                  <a:lnTo>
                    <a:pt x="300" y="288"/>
                  </a:lnTo>
                  <a:lnTo>
                    <a:pt x="300" y="291"/>
                  </a:lnTo>
                  <a:lnTo>
                    <a:pt x="303" y="291"/>
                  </a:lnTo>
                  <a:lnTo>
                    <a:pt x="303" y="291"/>
                  </a:lnTo>
                  <a:lnTo>
                    <a:pt x="306" y="288"/>
                  </a:lnTo>
                  <a:lnTo>
                    <a:pt x="303" y="282"/>
                  </a:lnTo>
                  <a:lnTo>
                    <a:pt x="306" y="279"/>
                  </a:lnTo>
                  <a:lnTo>
                    <a:pt x="306" y="267"/>
                  </a:lnTo>
                  <a:lnTo>
                    <a:pt x="306" y="258"/>
                  </a:lnTo>
                  <a:lnTo>
                    <a:pt x="306" y="255"/>
                  </a:lnTo>
                  <a:lnTo>
                    <a:pt x="303" y="255"/>
                  </a:lnTo>
                  <a:lnTo>
                    <a:pt x="300" y="252"/>
                  </a:lnTo>
                  <a:lnTo>
                    <a:pt x="300" y="252"/>
                  </a:lnTo>
                  <a:lnTo>
                    <a:pt x="297" y="249"/>
                  </a:lnTo>
                  <a:lnTo>
                    <a:pt x="294" y="246"/>
                  </a:lnTo>
                  <a:lnTo>
                    <a:pt x="294" y="246"/>
                  </a:lnTo>
                  <a:lnTo>
                    <a:pt x="294" y="243"/>
                  </a:lnTo>
                  <a:lnTo>
                    <a:pt x="294" y="240"/>
                  </a:lnTo>
                  <a:lnTo>
                    <a:pt x="297" y="240"/>
                  </a:lnTo>
                  <a:lnTo>
                    <a:pt x="294" y="237"/>
                  </a:lnTo>
                  <a:lnTo>
                    <a:pt x="294" y="237"/>
                  </a:lnTo>
                  <a:lnTo>
                    <a:pt x="291" y="237"/>
                  </a:lnTo>
                  <a:lnTo>
                    <a:pt x="282" y="237"/>
                  </a:lnTo>
                  <a:lnTo>
                    <a:pt x="279" y="237"/>
                  </a:lnTo>
                  <a:lnTo>
                    <a:pt x="276" y="234"/>
                  </a:lnTo>
                  <a:lnTo>
                    <a:pt x="273" y="234"/>
                  </a:lnTo>
                  <a:lnTo>
                    <a:pt x="270" y="234"/>
                  </a:lnTo>
                  <a:lnTo>
                    <a:pt x="267" y="234"/>
                  </a:lnTo>
                  <a:lnTo>
                    <a:pt x="267" y="231"/>
                  </a:lnTo>
                  <a:lnTo>
                    <a:pt x="258" y="225"/>
                  </a:lnTo>
                  <a:lnTo>
                    <a:pt x="258" y="225"/>
                  </a:lnTo>
                  <a:lnTo>
                    <a:pt x="258" y="222"/>
                  </a:lnTo>
                  <a:lnTo>
                    <a:pt x="258" y="219"/>
                  </a:lnTo>
                  <a:lnTo>
                    <a:pt x="258" y="219"/>
                  </a:lnTo>
                  <a:lnTo>
                    <a:pt x="255" y="216"/>
                  </a:lnTo>
                  <a:lnTo>
                    <a:pt x="252" y="213"/>
                  </a:lnTo>
                  <a:lnTo>
                    <a:pt x="252" y="210"/>
                  </a:lnTo>
                  <a:lnTo>
                    <a:pt x="252" y="210"/>
                  </a:lnTo>
                  <a:lnTo>
                    <a:pt x="255" y="207"/>
                  </a:lnTo>
                  <a:lnTo>
                    <a:pt x="258" y="207"/>
                  </a:lnTo>
                  <a:lnTo>
                    <a:pt x="264" y="210"/>
                  </a:lnTo>
                  <a:lnTo>
                    <a:pt x="264" y="210"/>
                  </a:lnTo>
                  <a:lnTo>
                    <a:pt x="267" y="210"/>
                  </a:lnTo>
                  <a:lnTo>
                    <a:pt x="267" y="210"/>
                  </a:lnTo>
                  <a:lnTo>
                    <a:pt x="267" y="207"/>
                  </a:lnTo>
                  <a:lnTo>
                    <a:pt x="267" y="207"/>
                  </a:lnTo>
                  <a:lnTo>
                    <a:pt x="267" y="204"/>
                  </a:lnTo>
                  <a:lnTo>
                    <a:pt x="267" y="204"/>
                  </a:lnTo>
                  <a:lnTo>
                    <a:pt x="264" y="204"/>
                  </a:lnTo>
                  <a:lnTo>
                    <a:pt x="264" y="201"/>
                  </a:lnTo>
                  <a:lnTo>
                    <a:pt x="261" y="201"/>
                  </a:lnTo>
                  <a:lnTo>
                    <a:pt x="261" y="198"/>
                  </a:lnTo>
                  <a:lnTo>
                    <a:pt x="261" y="195"/>
                  </a:lnTo>
                  <a:lnTo>
                    <a:pt x="261" y="195"/>
                  </a:lnTo>
                  <a:lnTo>
                    <a:pt x="261" y="192"/>
                  </a:lnTo>
                  <a:lnTo>
                    <a:pt x="261" y="189"/>
                  </a:lnTo>
                  <a:lnTo>
                    <a:pt x="264" y="189"/>
                  </a:lnTo>
                  <a:lnTo>
                    <a:pt x="267" y="189"/>
                  </a:lnTo>
                  <a:lnTo>
                    <a:pt x="273" y="192"/>
                  </a:lnTo>
                  <a:lnTo>
                    <a:pt x="285" y="195"/>
                  </a:lnTo>
                  <a:lnTo>
                    <a:pt x="288" y="195"/>
                  </a:lnTo>
                  <a:lnTo>
                    <a:pt x="291" y="195"/>
                  </a:lnTo>
                  <a:lnTo>
                    <a:pt x="300" y="189"/>
                  </a:lnTo>
                  <a:lnTo>
                    <a:pt x="303" y="186"/>
                  </a:lnTo>
                  <a:lnTo>
                    <a:pt x="300" y="183"/>
                  </a:lnTo>
                  <a:lnTo>
                    <a:pt x="300" y="180"/>
                  </a:lnTo>
                  <a:lnTo>
                    <a:pt x="300" y="180"/>
                  </a:lnTo>
                  <a:lnTo>
                    <a:pt x="294" y="177"/>
                  </a:lnTo>
                  <a:lnTo>
                    <a:pt x="291" y="174"/>
                  </a:lnTo>
                  <a:lnTo>
                    <a:pt x="291" y="171"/>
                  </a:lnTo>
                  <a:lnTo>
                    <a:pt x="291" y="171"/>
                  </a:lnTo>
                  <a:lnTo>
                    <a:pt x="291" y="168"/>
                  </a:lnTo>
                  <a:lnTo>
                    <a:pt x="291" y="168"/>
                  </a:lnTo>
                  <a:lnTo>
                    <a:pt x="291" y="165"/>
                  </a:lnTo>
                  <a:lnTo>
                    <a:pt x="297" y="156"/>
                  </a:lnTo>
                  <a:lnTo>
                    <a:pt x="300" y="153"/>
                  </a:lnTo>
                  <a:lnTo>
                    <a:pt x="300" y="150"/>
                  </a:lnTo>
                  <a:lnTo>
                    <a:pt x="300" y="147"/>
                  </a:lnTo>
                  <a:lnTo>
                    <a:pt x="300" y="144"/>
                  </a:lnTo>
                  <a:lnTo>
                    <a:pt x="303" y="144"/>
                  </a:lnTo>
                  <a:lnTo>
                    <a:pt x="306" y="144"/>
                  </a:lnTo>
                  <a:lnTo>
                    <a:pt x="309" y="144"/>
                  </a:lnTo>
                  <a:lnTo>
                    <a:pt x="312" y="144"/>
                  </a:lnTo>
                  <a:lnTo>
                    <a:pt x="315" y="144"/>
                  </a:lnTo>
                  <a:lnTo>
                    <a:pt x="318" y="144"/>
                  </a:lnTo>
                  <a:lnTo>
                    <a:pt x="321" y="144"/>
                  </a:lnTo>
                  <a:lnTo>
                    <a:pt x="324" y="141"/>
                  </a:lnTo>
                  <a:lnTo>
                    <a:pt x="330" y="141"/>
                  </a:lnTo>
                  <a:lnTo>
                    <a:pt x="333" y="141"/>
                  </a:lnTo>
                  <a:lnTo>
                    <a:pt x="336" y="138"/>
                  </a:lnTo>
                  <a:lnTo>
                    <a:pt x="336" y="135"/>
                  </a:lnTo>
                  <a:lnTo>
                    <a:pt x="339" y="132"/>
                  </a:lnTo>
                  <a:lnTo>
                    <a:pt x="339" y="132"/>
                  </a:lnTo>
                  <a:lnTo>
                    <a:pt x="336" y="129"/>
                  </a:lnTo>
                  <a:lnTo>
                    <a:pt x="336" y="126"/>
                  </a:lnTo>
                  <a:lnTo>
                    <a:pt x="333" y="123"/>
                  </a:lnTo>
                  <a:lnTo>
                    <a:pt x="339" y="114"/>
                  </a:lnTo>
                  <a:lnTo>
                    <a:pt x="342" y="114"/>
                  </a:lnTo>
                  <a:lnTo>
                    <a:pt x="345" y="111"/>
                  </a:lnTo>
                  <a:lnTo>
                    <a:pt x="345" y="111"/>
                  </a:lnTo>
                  <a:lnTo>
                    <a:pt x="351" y="111"/>
                  </a:lnTo>
                  <a:lnTo>
                    <a:pt x="357" y="111"/>
                  </a:lnTo>
                  <a:lnTo>
                    <a:pt x="366" y="108"/>
                  </a:lnTo>
                  <a:lnTo>
                    <a:pt x="366" y="108"/>
                  </a:lnTo>
                  <a:lnTo>
                    <a:pt x="369" y="105"/>
                  </a:lnTo>
                  <a:lnTo>
                    <a:pt x="369" y="102"/>
                  </a:lnTo>
                  <a:lnTo>
                    <a:pt x="366" y="99"/>
                  </a:lnTo>
                  <a:lnTo>
                    <a:pt x="366" y="99"/>
                  </a:lnTo>
                  <a:lnTo>
                    <a:pt x="369" y="96"/>
                  </a:lnTo>
                  <a:lnTo>
                    <a:pt x="372" y="93"/>
                  </a:lnTo>
                  <a:lnTo>
                    <a:pt x="378" y="90"/>
                  </a:lnTo>
                  <a:lnTo>
                    <a:pt x="378" y="90"/>
                  </a:lnTo>
                  <a:lnTo>
                    <a:pt x="381" y="87"/>
                  </a:lnTo>
                  <a:lnTo>
                    <a:pt x="381" y="90"/>
                  </a:lnTo>
                  <a:lnTo>
                    <a:pt x="387" y="90"/>
                  </a:lnTo>
                  <a:lnTo>
                    <a:pt x="387" y="90"/>
                  </a:lnTo>
                  <a:lnTo>
                    <a:pt x="390" y="90"/>
                  </a:lnTo>
                  <a:lnTo>
                    <a:pt x="402" y="81"/>
                  </a:lnTo>
                  <a:lnTo>
                    <a:pt x="402" y="81"/>
                  </a:lnTo>
                  <a:lnTo>
                    <a:pt x="405" y="81"/>
                  </a:lnTo>
                  <a:lnTo>
                    <a:pt x="408" y="84"/>
                  </a:lnTo>
                  <a:lnTo>
                    <a:pt x="411" y="84"/>
                  </a:lnTo>
                  <a:lnTo>
                    <a:pt x="417" y="81"/>
                  </a:lnTo>
                  <a:lnTo>
                    <a:pt x="420" y="81"/>
                  </a:lnTo>
                  <a:lnTo>
                    <a:pt x="423" y="81"/>
                  </a:lnTo>
                  <a:lnTo>
                    <a:pt x="426" y="81"/>
                  </a:lnTo>
                  <a:lnTo>
                    <a:pt x="432" y="78"/>
                  </a:lnTo>
                  <a:lnTo>
                    <a:pt x="435" y="78"/>
                  </a:lnTo>
                  <a:lnTo>
                    <a:pt x="438" y="78"/>
                  </a:lnTo>
                  <a:lnTo>
                    <a:pt x="438" y="78"/>
                  </a:lnTo>
                  <a:lnTo>
                    <a:pt x="447" y="81"/>
                  </a:lnTo>
                  <a:lnTo>
                    <a:pt x="447" y="81"/>
                  </a:lnTo>
                  <a:lnTo>
                    <a:pt x="450" y="81"/>
                  </a:lnTo>
                  <a:lnTo>
                    <a:pt x="450" y="81"/>
                  </a:lnTo>
                  <a:lnTo>
                    <a:pt x="450" y="78"/>
                  </a:lnTo>
                  <a:lnTo>
                    <a:pt x="453" y="75"/>
                  </a:lnTo>
                  <a:lnTo>
                    <a:pt x="453" y="66"/>
                  </a:lnTo>
                  <a:lnTo>
                    <a:pt x="453" y="63"/>
                  </a:lnTo>
                  <a:lnTo>
                    <a:pt x="450" y="60"/>
                  </a:lnTo>
                  <a:lnTo>
                    <a:pt x="447" y="57"/>
                  </a:lnTo>
                  <a:lnTo>
                    <a:pt x="447" y="54"/>
                  </a:lnTo>
                  <a:lnTo>
                    <a:pt x="444" y="51"/>
                  </a:lnTo>
                  <a:lnTo>
                    <a:pt x="444" y="51"/>
                  </a:lnTo>
                  <a:lnTo>
                    <a:pt x="444" y="42"/>
                  </a:lnTo>
                  <a:lnTo>
                    <a:pt x="444" y="42"/>
                  </a:lnTo>
                  <a:lnTo>
                    <a:pt x="444" y="39"/>
                  </a:lnTo>
                  <a:lnTo>
                    <a:pt x="441" y="36"/>
                  </a:lnTo>
                  <a:lnTo>
                    <a:pt x="438" y="36"/>
                  </a:lnTo>
                  <a:lnTo>
                    <a:pt x="429" y="39"/>
                  </a:lnTo>
                  <a:lnTo>
                    <a:pt x="426" y="39"/>
                  </a:lnTo>
                  <a:lnTo>
                    <a:pt x="423" y="39"/>
                  </a:lnTo>
                  <a:lnTo>
                    <a:pt x="423" y="36"/>
                  </a:lnTo>
                  <a:lnTo>
                    <a:pt x="420" y="33"/>
                  </a:lnTo>
                  <a:lnTo>
                    <a:pt x="420" y="27"/>
                  </a:lnTo>
                  <a:lnTo>
                    <a:pt x="423" y="18"/>
                  </a:lnTo>
                  <a:lnTo>
                    <a:pt x="423" y="12"/>
                  </a:lnTo>
                  <a:lnTo>
                    <a:pt x="426" y="9"/>
                  </a:lnTo>
                  <a:lnTo>
                    <a:pt x="426" y="6"/>
                  </a:lnTo>
                  <a:lnTo>
                    <a:pt x="429" y="0"/>
                  </a:lnTo>
                  <a:lnTo>
                    <a:pt x="435" y="3"/>
                  </a:lnTo>
                  <a:lnTo>
                    <a:pt x="435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92" name="Freeform 52"/>
            <p:cNvSpPr>
              <a:spLocks noEditPoints="1"/>
            </p:cNvSpPr>
            <p:nvPr/>
          </p:nvSpPr>
          <p:spPr bwMode="auto">
            <a:xfrm>
              <a:off x="4333" y="1797"/>
              <a:ext cx="582" cy="627"/>
            </a:xfrm>
            <a:custGeom>
              <a:avLst/>
              <a:gdLst>
                <a:gd name="T0" fmla="*/ 72 w 582"/>
                <a:gd name="T1" fmla="*/ 372 h 627"/>
                <a:gd name="T2" fmla="*/ 51 w 582"/>
                <a:gd name="T3" fmla="*/ 348 h 627"/>
                <a:gd name="T4" fmla="*/ 51 w 582"/>
                <a:gd name="T5" fmla="*/ 378 h 627"/>
                <a:gd name="T6" fmla="*/ 63 w 582"/>
                <a:gd name="T7" fmla="*/ 306 h 627"/>
                <a:gd name="T8" fmla="*/ 21 w 582"/>
                <a:gd name="T9" fmla="*/ 288 h 627"/>
                <a:gd name="T10" fmla="*/ 0 w 582"/>
                <a:gd name="T11" fmla="*/ 279 h 627"/>
                <a:gd name="T12" fmla="*/ 573 w 582"/>
                <a:gd name="T13" fmla="*/ 216 h 627"/>
                <a:gd name="T14" fmla="*/ 564 w 582"/>
                <a:gd name="T15" fmla="*/ 192 h 627"/>
                <a:gd name="T16" fmla="*/ 528 w 582"/>
                <a:gd name="T17" fmla="*/ 174 h 627"/>
                <a:gd name="T18" fmla="*/ 525 w 582"/>
                <a:gd name="T19" fmla="*/ 141 h 627"/>
                <a:gd name="T20" fmla="*/ 471 w 582"/>
                <a:gd name="T21" fmla="*/ 57 h 627"/>
                <a:gd name="T22" fmla="*/ 450 w 582"/>
                <a:gd name="T23" fmla="*/ 54 h 627"/>
                <a:gd name="T24" fmla="*/ 432 w 582"/>
                <a:gd name="T25" fmla="*/ 63 h 627"/>
                <a:gd name="T26" fmla="*/ 396 w 582"/>
                <a:gd name="T27" fmla="*/ 63 h 627"/>
                <a:gd name="T28" fmla="*/ 387 w 582"/>
                <a:gd name="T29" fmla="*/ 36 h 627"/>
                <a:gd name="T30" fmla="*/ 369 w 582"/>
                <a:gd name="T31" fmla="*/ 27 h 627"/>
                <a:gd name="T32" fmla="*/ 360 w 582"/>
                <a:gd name="T33" fmla="*/ 12 h 627"/>
                <a:gd name="T34" fmla="*/ 345 w 582"/>
                <a:gd name="T35" fmla="*/ 0 h 627"/>
                <a:gd name="T36" fmla="*/ 309 w 582"/>
                <a:gd name="T37" fmla="*/ 24 h 627"/>
                <a:gd name="T38" fmla="*/ 288 w 582"/>
                <a:gd name="T39" fmla="*/ 18 h 627"/>
                <a:gd name="T40" fmla="*/ 216 w 582"/>
                <a:gd name="T41" fmla="*/ 27 h 627"/>
                <a:gd name="T42" fmla="*/ 201 w 582"/>
                <a:gd name="T43" fmla="*/ 48 h 627"/>
                <a:gd name="T44" fmla="*/ 135 w 582"/>
                <a:gd name="T45" fmla="*/ 45 h 627"/>
                <a:gd name="T46" fmla="*/ 150 w 582"/>
                <a:gd name="T47" fmla="*/ 69 h 627"/>
                <a:gd name="T48" fmla="*/ 180 w 582"/>
                <a:gd name="T49" fmla="*/ 111 h 627"/>
                <a:gd name="T50" fmla="*/ 192 w 582"/>
                <a:gd name="T51" fmla="*/ 153 h 627"/>
                <a:gd name="T52" fmla="*/ 198 w 582"/>
                <a:gd name="T53" fmla="*/ 189 h 627"/>
                <a:gd name="T54" fmla="*/ 195 w 582"/>
                <a:gd name="T55" fmla="*/ 231 h 627"/>
                <a:gd name="T56" fmla="*/ 207 w 582"/>
                <a:gd name="T57" fmla="*/ 246 h 627"/>
                <a:gd name="T58" fmla="*/ 183 w 582"/>
                <a:gd name="T59" fmla="*/ 258 h 627"/>
                <a:gd name="T60" fmla="*/ 135 w 582"/>
                <a:gd name="T61" fmla="*/ 255 h 627"/>
                <a:gd name="T62" fmla="*/ 126 w 582"/>
                <a:gd name="T63" fmla="*/ 246 h 627"/>
                <a:gd name="T64" fmla="*/ 93 w 582"/>
                <a:gd name="T65" fmla="*/ 264 h 627"/>
                <a:gd name="T66" fmla="*/ 72 w 582"/>
                <a:gd name="T67" fmla="*/ 303 h 627"/>
                <a:gd name="T68" fmla="*/ 87 w 582"/>
                <a:gd name="T69" fmla="*/ 312 h 627"/>
                <a:gd name="T70" fmla="*/ 96 w 582"/>
                <a:gd name="T71" fmla="*/ 324 h 627"/>
                <a:gd name="T72" fmla="*/ 108 w 582"/>
                <a:gd name="T73" fmla="*/ 345 h 627"/>
                <a:gd name="T74" fmla="*/ 99 w 582"/>
                <a:gd name="T75" fmla="*/ 369 h 627"/>
                <a:gd name="T76" fmla="*/ 93 w 582"/>
                <a:gd name="T77" fmla="*/ 390 h 627"/>
                <a:gd name="T78" fmla="*/ 96 w 582"/>
                <a:gd name="T79" fmla="*/ 420 h 627"/>
                <a:gd name="T80" fmla="*/ 66 w 582"/>
                <a:gd name="T81" fmla="*/ 444 h 627"/>
                <a:gd name="T82" fmla="*/ 117 w 582"/>
                <a:gd name="T83" fmla="*/ 471 h 627"/>
                <a:gd name="T84" fmla="*/ 180 w 582"/>
                <a:gd name="T85" fmla="*/ 561 h 627"/>
                <a:gd name="T86" fmla="*/ 204 w 582"/>
                <a:gd name="T87" fmla="*/ 552 h 627"/>
                <a:gd name="T88" fmla="*/ 225 w 582"/>
                <a:gd name="T89" fmla="*/ 570 h 627"/>
                <a:gd name="T90" fmla="*/ 240 w 582"/>
                <a:gd name="T91" fmla="*/ 597 h 627"/>
                <a:gd name="T92" fmla="*/ 267 w 582"/>
                <a:gd name="T93" fmla="*/ 612 h 627"/>
                <a:gd name="T94" fmla="*/ 312 w 582"/>
                <a:gd name="T95" fmla="*/ 621 h 627"/>
                <a:gd name="T96" fmla="*/ 330 w 582"/>
                <a:gd name="T97" fmla="*/ 600 h 627"/>
                <a:gd name="T98" fmla="*/ 363 w 582"/>
                <a:gd name="T99" fmla="*/ 591 h 627"/>
                <a:gd name="T100" fmla="*/ 384 w 582"/>
                <a:gd name="T101" fmla="*/ 564 h 627"/>
                <a:gd name="T102" fmla="*/ 417 w 582"/>
                <a:gd name="T103" fmla="*/ 510 h 627"/>
                <a:gd name="T104" fmla="*/ 438 w 582"/>
                <a:gd name="T105" fmla="*/ 477 h 627"/>
                <a:gd name="T106" fmla="*/ 456 w 582"/>
                <a:gd name="T107" fmla="*/ 450 h 627"/>
                <a:gd name="T108" fmla="*/ 486 w 582"/>
                <a:gd name="T109" fmla="*/ 417 h 627"/>
                <a:gd name="T110" fmla="*/ 501 w 582"/>
                <a:gd name="T111" fmla="*/ 390 h 627"/>
                <a:gd name="T112" fmla="*/ 519 w 582"/>
                <a:gd name="T113" fmla="*/ 375 h 627"/>
                <a:gd name="T114" fmla="*/ 510 w 582"/>
                <a:gd name="T115" fmla="*/ 351 h 627"/>
                <a:gd name="T116" fmla="*/ 498 w 582"/>
                <a:gd name="T117" fmla="*/ 315 h 627"/>
                <a:gd name="T118" fmla="*/ 501 w 582"/>
                <a:gd name="T119" fmla="*/ 285 h 627"/>
                <a:gd name="T120" fmla="*/ 540 w 582"/>
                <a:gd name="T121" fmla="*/ 270 h 627"/>
                <a:gd name="T122" fmla="*/ 555 w 582"/>
                <a:gd name="T123" fmla="*/ 246 h 627"/>
                <a:gd name="T124" fmla="*/ 579 w 582"/>
                <a:gd name="T125" fmla="*/ 222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2" h="627">
                  <a:moveTo>
                    <a:pt x="69" y="411"/>
                  </a:moveTo>
                  <a:lnTo>
                    <a:pt x="75" y="411"/>
                  </a:lnTo>
                  <a:lnTo>
                    <a:pt x="78" y="408"/>
                  </a:lnTo>
                  <a:lnTo>
                    <a:pt x="78" y="399"/>
                  </a:lnTo>
                  <a:lnTo>
                    <a:pt x="81" y="387"/>
                  </a:lnTo>
                  <a:lnTo>
                    <a:pt x="81" y="384"/>
                  </a:lnTo>
                  <a:lnTo>
                    <a:pt x="78" y="381"/>
                  </a:lnTo>
                  <a:lnTo>
                    <a:pt x="72" y="378"/>
                  </a:lnTo>
                  <a:lnTo>
                    <a:pt x="69" y="375"/>
                  </a:lnTo>
                  <a:lnTo>
                    <a:pt x="72" y="372"/>
                  </a:lnTo>
                  <a:lnTo>
                    <a:pt x="72" y="369"/>
                  </a:lnTo>
                  <a:lnTo>
                    <a:pt x="69" y="369"/>
                  </a:lnTo>
                  <a:lnTo>
                    <a:pt x="69" y="366"/>
                  </a:lnTo>
                  <a:lnTo>
                    <a:pt x="69" y="363"/>
                  </a:lnTo>
                  <a:lnTo>
                    <a:pt x="69" y="357"/>
                  </a:lnTo>
                  <a:lnTo>
                    <a:pt x="66" y="354"/>
                  </a:lnTo>
                  <a:lnTo>
                    <a:pt x="63" y="354"/>
                  </a:lnTo>
                  <a:lnTo>
                    <a:pt x="60" y="357"/>
                  </a:lnTo>
                  <a:lnTo>
                    <a:pt x="57" y="354"/>
                  </a:lnTo>
                  <a:lnTo>
                    <a:pt x="51" y="348"/>
                  </a:lnTo>
                  <a:lnTo>
                    <a:pt x="45" y="345"/>
                  </a:lnTo>
                  <a:lnTo>
                    <a:pt x="39" y="339"/>
                  </a:lnTo>
                  <a:lnTo>
                    <a:pt x="33" y="339"/>
                  </a:lnTo>
                  <a:lnTo>
                    <a:pt x="36" y="351"/>
                  </a:lnTo>
                  <a:lnTo>
                    <a:pt x="39" y="357"/>
                  </a:lnTo>
                  <a:lnTo>
                    <a:pt x="39" y="360"/>
                  </a:lnTo>
                  <a:lnTo>
                    <a:pt x="39" y="363"/>
                  </a:lnTo>
                  <a:lnTo>
                    <a:pt x="42" y="369"/>
                  </a:lnTo>
                  <a:lnTo>
                    <a:pt x="45" y="375"/>
                  </a:lnTo>
                  <a:lnTo>
                    <a:pt x="51" y="378"/>
                  </a:lnTo>
                  <a:lnTo>
                    <a:pt x="63" y="390"/>
                  </a:lnTo>
                  <a:lnTo>
                    <a:pt x="66" y="396"/>
                  </a:lnTo>
                  <a:lnTo>
                    <a:pt x="66" y="399"/>
                  </a:lnTo>
                  <a:lnTo>
                    <a:pt x="69" y="411"/>
                  </a:lnTo>
                  <a:close/>
                  <a:moveTo>
                    <a:pt x="57" y="306"/>
                  </a:moveTo>
                  <a:lnTo>
                    <a:pt x="57" y="306"/>
                  </a:lnTo>
                  <a:lnTo>
                    <a:pt x="57" y="309"/>
                  </a:lnTo>
                  <a:lnTo>
                    <a:pt x="60" y="306"/>
                  </a:lnTo>
                  <a:lnTo>
                    <a:pt x="63" y="306"/>
                  </a:lnTo>
                  <a:lnTo>
                    <a:pt x="63" y="306"/>
                  </a:lnTo>
                  <a:lnTo>
                    <a:pt x="63" y="300"/>
                  </a:lnTo>
                  <a:lnTo>
                    <a:pt x="57" y="297"/>
                  </a:lnTo>
                  <a:lnTo>
                    <a:pt x="54" y="291"/>
                  </a:lnTo>
                  <a:lnTo>
                    <a:pt x="30" y="288"/>
                  </a:lnTo>
                  <a:lnTo>
                    <a:pt x="27" y="288"/>
                  </a:lnTo>
                  <a:lnTo>
                    <a:pt x="27" y="285"/>
                  </a:lnTo>
                  <a:lnTo>
                    <a:pt x="30" y="285"/>
                  </a:lnTo>
                  <a:lnTo>
                    <a:pt x="30" y="282"/>
                  </a:lnTo>
                  <a:lnTo>
                    <a:pt x="27" y="285"/>
                  </a:lnTo>
                  <a:lnTo>
                    <a:pt x="21" y="288"/>
                  </a:lnTo>
                  <a:lnTo>
                    <a:pt x="15" y="288"/>
                  </a:lnTo>
                  <a:lnTo>
                    <a:pt x="9" y="282"/>
                  </a:lnTo>
                  <a:lnTo>
                    <a:pt x="12" y="282"/>
                  </a:lnTo>
                  <a:lnTo>
                    <a:pt x="18" y="282"/>
                  </a:lnTo>
                  <a:lnTo>
                    <a:pt x="18" y="282"/>
                  </a:lnTo>
                  <a:lnTo>
                    <a:pt x="18" y="279"/>
                  </a:lnTo>
                  <a:lnTo>
                    <a:pt x="18" y="279"/>
                  </a:lnTo>
                  <a:lnTo>
                    <a:pt x="15" y="276"/>
                  </a:lnTo>
                  <a:lnTo>
                    <a:pt x="12" y="276"/>
                  </a:lnTo>
                  <a:lnTo>
                    <a:pt x="0" y="279"/>
                  </a:lnTo>
                  <a:lnTo>
                    <a:pt x="0" y="282"/>
                  </a:lnTo>
                  <a:lnTo>
                    <a:pt x="3" y="282"/>
                  </a:lnTo>
                  <a:lnTo>
                    <a:pt x="12" y="291"/>
                  </a:lnTo>
                  <a:lnTo>
                    <a:pt x="15" y="294"/>
                  </a:lnTo>
                  <a:lnTo>
                    <a:pt x="27" y="291"/>
                  </a:lnTo>
                  <a:lnTo>
                    <a:pt x="48" y="303"/>
                  </a:lnTo>
                  <a:lnTo>
                    <a:pt x="57" y="306"/>
                  </a:lnTo>
                  <a:close/>
                  <a:moveTo>
                    <a:pt x="579" y="222"/>
                  </a:moveTo>
                  <a:lnTo>
                    <a:pt x="576" y="219"/>
                  </a:lnTo>
                  <a:lnTo>
                    <a:pt x="573" y="216"/>
                  </a:lnTo>
                  <a:lnTo>
                    <a:pt x="573" y="213"/>
                  </a:lnTo>
                  <a:lnTo>
                    <a:pt x="570" y="210"/>
                  </a:lnTo>
                  <a:lnTo>
                    <a:pt x="573" y="204"/>
                  </a:lnTo>
                  <a:lnTo>
                    <a:pt x="573" y="204"/>
                  </a:lnTo>
                  <a:lnTo>
                    <a:pt x="573" y="201"/>
                  </a:lnTo>
                  <a:lnTo>
                    <a:pt x="573" y="198"/>
                  </a:lnTo>
                  <a:lnTo>
                    <a:pt x="570" y="198"/>
                  </a:lnTo>
                  <a:lnTo>
                    <a:pt x="570" y="195"/>
                  </a:lnTo>
                  <a:lnTo>
                    <a:pt x="567" y="195"/>
                  </a:lnTo>
                  <a:lnTo>
                    <a:pt x="564" y="192"/>
                  </a:lnTo>
                  <a:lnTo>
                    <a:pt x="564" y="192"/>
                  </a:lnTo>
                  <a:lnTo>
                    <a:pt x="549" y="192"/>
                  </a:lnTo>
                  <a:lnTo>
                    <a:pt x="546" y="192"/>
                  </a:lnTo>
                  <a:lnTo>
                    <a:pt x="546" y="189"/>
                  </a:lnTo>
                  <a:lnTo>
                    <a:pt x="546" y="183"/>
                  </a:lnTo>
                  <a:lnTo>
                    <a:pt x="546" y="183"/>
                  </a:lnTo>
                  <a:lnTo>
                    <a:pt x="543" y="183"/>
                  </a:lnTo>
                  <a:lnTo>
                    <a:pt x="540" y="180"/>
                  </a:lnTo>
                  <a:lnTo>
                    <a:pt x="534" y="177"/>
                  </a:lnTo>
                  <a:lnTo>
                    <a:pt x="528" y="174"/>
                  </a:lnTo>
                  <a:lnTo>
                    <a:pt x="525" y="171"/>
                  </a:lnTo>
                  <a:lnTo>
                    <a:pt x="525" y="168"/>
                  </a:lnTo>
                  <a:lnTo>
                    <a:pt x="522" y="162"/>
                  </a:lnTo>
                  <a:lnTo>
                    <a:pt x="522" y="159"/>
                  </a:lnTo>
                  <a:lnTo>
                    <a:pt x="522" y="153"/>
                  </a:lnTo>
                  <a:lnTo>
                    <a:pt x="522" y="150"/>
                  </a:lnTo>
                  <a:lnTo>
                    <a:pt x="522" y="147"/>
                  </a:lnTo>
                  <a:lnTo>
                    <a:pt x="522" y="147"/>
                  </a:lnTo>
                  <a:lnTo>
                    <a:pt x="525" y="144"/>
                  </a:lnTo>
                  <a:lnTo>
                    <a:pt x="525" y="141"/>
                  </a:lnTo>
                  <a:lnTo>
                    <a:pt x="522" y="138"/>
                  </a:lnTo>
                  <a:lnTo>
                    <a:pt x="522" y="132"/>
                  </a:lnTo>
                  <a:lnTo>
                    <a:pt x="519" y="129"/>
                  </a:lnTo>
                  <a:lnTo>
                    <a:pt x="516" y="123"/>
                  </a:lnTo>
                  <a:lnTo>
                    <a:pt x="507" y="117"/>
                  </a:lnTo>
                  <a:lnTo>
                    <a:pt x="480" y="78"/>
                  </a:lnTo>
                  <a:lnTo>
                    <a:pt x="477" y="66"/>
                  </a:lnTo>
                  <a:lnTo>
                    <a:pt x="474" y="63"/>
                  </a:lnTo>
                  <a:lnTo>
                    <a:pt x="471" y="60"/>
                  </a:lnTo>
                  <a:lnTo>
                    <a:pt x="471" y="57"/>
                  </a:lnTo>
                  <a:lnTo>
                    <a:pt x="465" y="57"/>
                  </a:lnTo>
                  <a:lnTo>
                    <a:pt x="453" y="48"/>
                  </a:lnTo>
                  <a:lnTo>
                    <a:pt x="450" y="48"/>
                  </a:lnTo>
                  <a:lnTo>
                    <a:pt x="450" y="48"/>
                  </a:lnTo>
                  <a:lnTo>
                    <a:pt x="450" y="48"/>
                  </a:lnTo>
                  <a:lnTo>
                    <a:pt x="450" y="48"/>
                  </a:lnTo>
                  <a:lnTo>
                    <a:pt x="450" y="51"/>
                  </a:lnTo>
                  <a:lnTo>
                    <a:pt x="450" y="54"/>
                  </a:lnTo>
                  <a:lnTo>
                    <a:pt x="450" y="54"/>
                  </a:lnTo>
                  <a:lnTo>
                    <a:pt x="450" y="54"/>
                  </a:lnTo>
                  <a:lnTo>
                    <a:pt x="453" y="54"/>
                  </a:lnTo>
                  <a:lnTo>
                    <a:pt x="453" y="57"/>
                  </a:lnTo>
                  <a:lnTo>
                    <a:pt x="453" y="57"/>
                  </a:lnTo>
                  <a:lnTo>
                    <a:pt x="453" y="57"/>
                  </a:lnTo>
                  <a:lnTo>
                    <a:pt x="453" y="60"/>
                  </a:lnTo>
                  <a:lnTo>
                    <a:pt x="453" y="60"/>
                  </a:lnTo>
                  <a:lnTo>
                    <a:pt x="453" y="63"/>
                  </a:lnTo>
                  <a:lnTo>
                    <a:pt x="450" y="63"/>
                  </a:lnTo>
                  <a:lnTo>
                    <a:pt x="450" y="63"/>
                  </a:lnTo>
                  <a:lnTo>
                    <a:pt x="432" y="63"/>
                  </a:lnTo>
                  <a:lnTo>
                    <a:pt x="429" y="66"/>
                  </a:lnTo>
                  <a:lnTo>
                    <a:pt x="426" y="66"/>
                  </a:lnTo>
                  <a:lnTo>
                    <a:pt x="426" y="66"/>
                  </a:lnTo>
                  <a:lnTo>
                    <a:pt x="423" y="69"/>
                  </a:lnTo>
                  <a:lnTo>
                    <a:pt x="423" y="69"/>
                  </a:lnTo>
                  <a:lnTo>
                    <a:pt x="411" y="66"/>
                  </a:lnTo>
                  <a:lnTo>
                    <a:pt x="402" y="69"/>
                  </a:lnTo>
                  <a:lnTo>
                    <a:pt x="399" y="69"/>
                  </a:lnTo>
                  <a:lnTo>
                    <a:pt x="396" y="66"/>
                  </a:lnTo>
                  <a:lnTo>
                    <a:pt x="396" y="63"/>
                  </a:lnTo>
                  <a:lnTo>
                    <a:pt x="393" y="60"/>
                  </a:lnTo>
                  <a:lnTo>
                    <a:pt x="393" y="60"/>
                  </a:lnTo>
                  <a:lnTo>
                    <a:pt x="393" y="54"/>
                  </a:lnTo>
                  <a:lnTo>
                    <a:pt x="393" y="48"/>
                  </a:lnTo>
                  <a:lnTo>
                    <a:pt x="396" y="42"/>
                  </a:lnTo>
                  <a:lnTo>
                    <a:pt x="396" y="39"/>
                  </a:lnTo>
                  <a:lnTo>
                    <a:pt x="396" y="36"/>
                  </a:lnTo>
                  <a:lnTo>
                    <a:pt x="396" y="36"/>
                  </a:lnTo>
                  <a:lnTo>
                    <a:pt x="393" y="36"/>
                  </a:lnTo>
                  <a:lnTo>
                    <a:pt x="387" y="36"/>
                  </a:lnTo>
                  <a:lnTo>
                    <a:pt x="387" y="33"/>
                  </a:lnTo>
                  <a:lnTo>
                    <a:pt x="387" y="30"/>
                  </a:lnTo>
                  <a:lnTo>
                    <a:pt x="384" y="30"/>
                  </a:lnTo>
                  <a:lnTo>
                    <a:pt x="381" y="30"/>
                  </a:lnTo>
                  <a:lnTo>
                    <a:pt x="378" y="30"/>
                  </a:lnTo>
                  <a:lnTo>
                    <a:pt x="375" y="30"/>
                  </a:lnTo>
                  <a:lnTo>
                    <a:pt x="372" y="30"/>
                  </a:lnTo>
                  <a:lnTo>
                    <a:pt x="369" y="30"/>
                  </a:lnTo>
                  <a:lnTo>
                    <a:pt x="369" y="27"/>
                  </a:lnTo>
                  <a:lnTo>
                    <a:pt x="369" y="27"/>
                  </a:lnTo>
                  <a:lnTo>
                    <a:pt x="372" y="24"/>
                  </a:lnTo>
                  <a:lnTo>
                    <a:pt x="372" y="21"/>
                  </a:lnTo>
                  <a:lnTo>
                    <a:pt x="372" y="18"/>
                  </a:lnTo>
                  <a:lnTo>
                    <a:pt x="369" y="18"/>
                  </a:lnTo>
                  <a:lnTo>
                    <a:pt x="369" y="15"/>
                  </a:lnTo>
                  <a:lnTo>
                    <a:pt x="363" y="18"/>
                  </a:lnTo>
                  <a:lnTo>
                    <a:pt x="360" y="18"/>
                  </a:lnTo>
                  <a:lnTo>
                    <a:pt x="360" y="18"/>
                  </a:lnTo>
                  <a:lnTo>
                    <a:pt x="360" y="15"/>
                  </a:lnTo>
                  <a:lnTo>
                    <a:pt x="360" y="12"/>
                  </a:lnTo>
                  <a:lnTo>
                    <a:pt x="360" y="12"/>
                  </a:lnTo>
                  <a:lnTo>
                    <a:pt x="357" y="9"/>
                  </a:lnTo>
                  <a:lnTo>
                    <a:pt x="357" y="9"/>
                  </a:lnTo>
                  <a:lnTo>
                    <a:pt x="354" y="12"/>
                  </a:lnTo>
                  <a:lnTo>
                    <a:pt x="351" y="12"/>
                  </a:lnTo>
                  <a:lnTo>
                    <a:pt x="348" y="12"/>
                  </a:lnTo>
                  <a:lnTo>
                    <a:pt x="348" y="9"/>
                  </a:lnTo>
                  <a:lnTo>
                    <a:pt x="348" y="6"/>
                  </a:lnTo>
                  <a:lnTo>
                    <a:pt x="345" y="6"/>
                  </a:lnTo>
                  <a:lnTo>
                    <a:pt x="345" y="0"/>
                  </a:lnTo>
                  <a:lnTo>
                    <a:pt x="333" y="0"/>
                  </a:lnTo>
                  <a:lnTo>
                    <a:pt x="330" y="0"/>
                  </a:lnTo>
                  <a:lnTo>
                    <a:pt x="321" y="9"/>
                  </a:lnTo>
                  <a:lnTo>
                    <a:pt x="321" y="12"/>
                  </a:lnTo>
                  <a:lnTo>
                    <a:pt x="321" y="12"/>
                  </a:lnTo>
                  <a:lnTo>
                    <a:pt x="321" y="15"/>
                  </a:lnTo>
                  <a:lnTo>
                    <a:pt x="318" y="18"/>
                  </a:lnTo>
                  <a:lnTo>
                    <a:pt x="315" y="21"/>
                  </a:lnTo>
                  <a:lnTo>
                    <a:pt x="309" y="21"/>
                  </a:lnTo>
                  <a:lnTo>
                    <a:pt x="309" y="24"/>
                  </a:lnTo>
                  <a:lnTo>
                    <a:pt x="306" y="27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97" y="27"/>
                  </a:lnTo>
                  <a:lnTo>
                    <a:pt x="297" y="27"/>
                  </a:lnTo>
                  <a:lnTo>
                    <a:pt x="297" y="24"/>
                  </a:lnTo>
                  <a:lnTo>
                    <a:pt x="297" y="21"/>
                  </a:lnTo>
                  <a:lnTo>
                    <a:pt x="294" y="18"/>
                  </a:lnTo>
                  <a:lnTo>
                    <a:pt x="291" y="18"/>
                  </a:lnTo>
                  <a:lnTo>
                    <a:pt x="288" y="18"/>
                  </a:lnTo>
                  <a:lnTo>
                    <a:pt x="285" y="18"/>
                  </a:lnTo>
                  <a:lnTo>
                    <a:pt x="273" y="18"/>
                  </a:lnTo>
                  <a:lnTo>
                    <a:pt x="249" y="21"/>
                  </a:lnTo>
                  <a:lnTo>
                    <a:pt x="243" y="24"/>
                  </a:lnTo>
                  <a:lnTo>
                    <a:pt x="231" y="27"/>
                  </a:lnTo>
                  <a:lnTo>
                    <a:pt x="228" y="27"/>
                  </a:lnTo>
                  <a:lnTo>
                    <a:pt x="225" y="24"/>
                  </a:lnTo>
                  <a:lnTo>
                    <a:pt x="222" y="24"/>
                  </a:lnTo>
                  <a:lnTo>
                    <a:pt x="219" y="24"/>
                  </a:lnTo>
                  <a:lnTo>
                    <a:pt x="216" y="27"/>
                  </a:lnTo>
                  <a:lnTo>
                    <a:pt x="213" y="27"/>
                  </a:lnTo>
                  <a:lnTo>
                    <a:pt x="213" y="30"/>
                  </a:lnTo>
                  <a:lnTo>
                    <a:pt x="210" y="33"/>
                  </a:lnTo>
                  <a:lnTo>
                    <a:pt x="213" y="33"/>
                  </a:lnTo>
                  <a:lnTo>
                    <a:pt x="213" y="36"/>
                  </a:lnTo>
                  <a:lnTo>
                    <a:pt x="213" y="39"/>
                  </a:lnTo>
                  <a:lnTo>
                    <a:pt x="213" y="42"/>
                  </a:lnTo>
                  <a:lnTo>
                    <a:pt x="204" y="45"/>
                  </a:lnTo>
                  <a:lnTo>
                    <a:pt x="201" y="48"/>
                  </a:lnTo>
                  <a:lnTo>
                    <a:pt x="201" y="48"/>
                  </a:lnTo>
                  <a:lnTo>
                    <a:pt x="195" y="51"/>
                  </a:lnTo>
                  <a:lnTo>
                    <a:pt x="183" y="51"/>
                  </a:lnTo>
                  <a:lnTo>
                    <a:pt x="171" y="51"/>
                  </a:lnTo>
                  <a:lnTo>
                    <a:pt x="165" y="51"/>
                  </a:lnTo>
                  <a:lnTo>
                    <a:pt x="153" y="51"/>
                  </a:lnTo>
                  <a:lnTo>
                    <a:pt x="150" y="51"/>
                  </a:lnTo>
                  <a:lnTo>
                    <a:pt x="147" y="51"/>
                  </a:lnTo>
                  <a:lnTo>
                    <a:pt x="144" y="51"/>
                  </a:lnTo>
                  <a:lnTo>
                    <a:pt x="138" y="45"/>
                  </a:lnTo>
                  <a:lnTo>
                    <a:pt x="135" y="45"/>
                  </a:lnTo>
                  <a:lnTo>
                    <a:pt x="132" y="42"/>
                  </a:lnTo>
                  <a:lnTo>
                    <a:pt x="129" y="45"/>
                  </a:lnTo>
                  <a:lnTo>
                    <a:pt x="129" y="45"/>
                  </a:lnTo>
                  <a:lnTo>
                    <a:pt x="129" y="48"/>
                  </a:lnTo>
                  <a:lnTo>
                    <a:pt x="129" y="48"/>
                  </a:lnTo>
                  <a:lnTo>
                    <a:pt x="138" y="54"/>
                  </a:lnTo>
                  <a:lnTo>
                    <a:pt x="141" y="57"/>
                  </a:lnTo>
                  <a:lnTo>
                    <a:pt x="144" y="63"/>
                  </a:lnTo>
                  <a:lnTo>
                    <a:pt x="144" y="66"/>
                  </a:lnTo>
                  <a:lnTo>
                    <a:pt x="150" y="69"/>
                  </a:lnTo>
                  <a:lnTo>
                    <a:pt x="153" y="75"/>
                  </a:lnTo>
                  <a:lnTo>
                    <a:pt x="153" y="75"/>
                  </a:lnTo>
                  <a:lnTo>
                    <a:pt x="153" y="84"/>
                  </a:lnTo>
                  <a:lnTo>
                    <a:pt x="156" y="87"/>
                  </a:lnTo>
                  <a:lnTo>
                    <a:pt x="159" y="90"/>
                  </a:lnTo>
                  <a:lnTo>
                    <a:pt x="159" y="93"/>
                  </a:lnTo>
                  <a:lnTo>
                    <a:pt x="171" y="102"/>
                  </a:lnTo>
                  <a:lnTo>
                    <a:pt x="177" y="105"/>
                  </a:lnTo>
                  <a:lnTo>
                    <a:pt x="177" y="108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77" y="114"/>
                  </a:lnTo>
                  <a:lnTo>
                    <a:pt x="177" y="117"/>
                  </a:lnTo>
                  <a:lnTo>
                    <a:pt x="177" y="120"/>
                  </a:lnTo>
                  <a:lnTo>
                    <a:pt x="177" y="126"/>
                  </a:lnTo>
                  <a:lnTo>
                    <a:pt x="183" y="135"/>
                  </a:lnTo>
                  <a:lnTo>
                    <a:pt x="189" y="147"/>
                  </a:lnTo>
                  <a:lnTo>
                    <a:pt x="189" y="150"/>
                  </a:lnTo>
                  <a:lnTo>
                    <a:pt x="192" y="153"/>
                  </a:lnTo>
                  <a:lnTo>
                    <a:pt x="192" y="153"/>
                  </a:lnTo>
                  <a:lnTo>
                    <a:pt x="192" y="156"/>
                  </a:lnTo>
                  <a:lnTo>
                    <a:pt x="192" y="159"/>
                  </a:lnTo>
                  <a:lnTo>
                    <a:pt x="192" y="162"/>
                  </a:lnTo>
                  <a:lnTo>
                    <a:pt x="195" y="165"/>
                  </a:lnTo>
                  <a:lnTo>
                    <a:pt x="195" y="168"/>
                  </a:lnTo>
                  <a:lnTo>
                    <a:pt x="198" y="171"/>
                  </a:lnTo>
                  <a:lnTo>
                    <a:pt x="198" y="177"/>
                  </a:lnTo>
                  <a:lnTo>
                    <a:pt x="198" y="186"/>
                  </a:lnTo>
                  <a:lnTo>
                    <a:pt x="198" y="189"/>
                  </a:lnTo>
                  <a:lnTo>
                    <a:pt x="198" y="189"/>
                  </a:lnTo>
                  <a:lnTo>
                    <a:pt x="198" y="192"/>
                  </a:lnTo>
                  <a:lnTo>
                    <a:pt x="195" y="192"/>
                  </a:lnTo>
                  <a:lnTo>
                    <a:pt x="195" y="195"/>
                  </a:lnTo>
                  <a:lnTo>
                    <a:pt x="195" y="198"/>
                  </a:lnTo>
                  <a:lnTo>
                    <a:pt x="198" y="216"/>
                  </a:lnTo>
                  <a:lnTo>
                    <a:pt x="198" y="216"/>
                  </a:lnTo>
                  <a:lnTo>
                    <a:pt x="198" y="219"/>
                  </a:lnTo>
                  <a:lnTo>
                    <a:pt x="195" y="222"/>
                  </a:lnTo>
                  <a:lnTo>
                    <a:pt x="195" y="225"/>
                  </a:lnTo>
                  <a:lnTo>
                    <a:pt x="195" y="231"/>
                  </a:lnTo>
                  <a:lnTo>
                    <a:pt x="198" y="231"/>
                  </a:lnTo>
                  <a:lnTo>
                    <a:pt x="198" y="231"/>
                  </a:lnTo>
                  <a:lnTo>
                    <a:pt x="201" y="231"/>
                  </a:lnTo>
                  <a:lnTo>
                    <a:pt x="201" y="231"/>
                  </a:lnTo>
                  <a:lnTo>
                    <a:pt x="210" y="237"/>
                  </a:lnTo>
                  <a:lnTo>
                    <a:pt x="210" y="240"/>
                  </a:lnTo>
                  <a:lnTo>
                    <a:pt x="213" y="243"/>
                  </a:lnTo>
                  <a:lnTo>
                    <a:pt x="210" y="246"/>
                  </a:lnTo>
                  <a:lnTo>
                    <a:pt x="210" y="246"/>
                  </a:lnTo>
                  <a:lnTo>
                    <a:pt x="207" y="246"/>
                  </a:lnTo>
                  <a:lnTo>
                    <a:pt x="207" y="246"/>
                  </a:lnTo>
                  <a:lnTo>
                    <a:pt x="207" y="246"/>
                  </a:lnTo>
                  <a:lnTo>
                    <a:pt x="204" y="246"/>
                  </a:lnTo>
                  <a:lnTo>
                    <a:pt x="201" y="246"/>
                  </a:lnTo>
                  <a:lnTo>
                    <a:pt x="201" y="249"/>
                  </a:lnTo>
                  <a:lnTo>
                    <a:pt x="195" y="255"/>
                  </a:lnTo>
                  <a:lnTo>
                    <a:pt x="192" y="255"/>
                  </a:lnTo>
                  <a:lnTo>
                    <a:pt x="192" y="255"/>
                  </a:lnTo>
                  <a:lnTo>
                    <a:pt x="183" y="255"/>
                  </a:lnTo>
                  <a:lnTo>
                    <a:pt x="183" y="258"/>
                  </a:lnTo>
                  <a:lnTo>
                    <a:pt x="177" y="261"/>
                  </a:lnTo>
                  <a:lnTo>
                    <a:pt x="174" y="261"/>
                  </a:lnTo>
                  <a:lnTo>
                    <a:pt x="171" y="264"/>
                  </a:lnTo>
                  <a:lnTo>
                    <a:pt x="168" y="264"/>
                  </a:lnTo>
                  <a:lnTo>
                    <a:pt x="156" y="255"/>
                  </a:lnTo>
                  <a:lnTo>
                    <a:pt x="150" y="252"/>
                  </a:lnTo>
                  <a:lnTo>
                    <a:pt x="147" y="255"/>
                  </a:lnTo>
                  <a:lnTo>
                    <a:pt x="144" y="255"/>
                  </a:lnTo>
                  <a:lnTo>
                    <a:pt x="141" y="255"/>
                  </a:lnTo>
                  <a:lnTo>
                    <a:pt x="135" y="255"/>
                  </a:lnTo>
                  <a:lnTo>
                    <a:pt x="132" y="258"/>
                  </a:lnTo>
                  <a:lnTo>
                    <a:pt x="129" y="258"/>
                  </a:lnTo>
                  <a:lnTo>
                    <a:pt x="126" y="258"/>
                  </a:lnTo>
                  <a:lnTo>
                    <a:pt x="123" y="258"/>
                  </a:lnTo>
                  <a:lnTo>
                    <a:pt x="123" y="255"/>
                  </a:lnTo>
                  <a:lnTo>
                    <a:pt x="123" y="252"/>
                  </a:lnTo>
                  <a:lnTo>
                    <a:pt x="126" y="252"/>
                  </a:lnTo>
                  <a:lnTo>
                    <a:pt x="126" y="249"/>
                  </a:lnTo>
                  <a:lnTo>
                    <a:pt x="126" y="249"/>
                  </a:lnTo>
                  <a:lnTo>
                    <a:pt x="126" y="246"/>
                  </a:lnTo>
                  <a:lnTo>
                    <a:pt x="123" y="246"/>
                  </a:lnTo>
                  <a:lnTo>
                    <a:pt x="120" y="246"/>
                  </a:lnTo>
                  <a:lnTo>
                    <a:pt x="117" y="246"/>
                  </a:lnTo>
                  <a:lnTo>
                    <a:pt x="114" y="249"/>
                  </a:lnTo>
                  <a:lnTo>
                    <a:pt x="102" y="252"/>
                  </a:lnTo>
                  <a:lnTo>
                    <a:pt x="99" y="252"/>
                  </a:lnTo>
                  <a:lnTo>
                    <a:pt x="96" y="252"/>
                  </a:lnTo>
                  <a:lnTo>
                    <a:pt x="93" y="258"/>
                  </a:lnTo>
                  <a:lnTo>
                    <a:pt x="93" y="261"/>
                  </a:lnTo>
                  <a:lnTo>
                    <a:pt x="93" y="264"/>
                  </a:lnTo>
                  <a:lnTo>
                    <a:pt x="96" y="267"/>
                  </a:lnTo>
                  <a:lnTo>
                    <a:pt x="96" y="270"/>
                  </a:lnTo>
                  <a:lnTo>
                    <a:pt x="96" y="273"/>
                  </a:lnTo>
                  <a:lnTo>
                    <a:pt x="93" y="276"/>
                  </a:lnTo>
                  <a:lnTo>
                    <a:pt x="81" y="285"/>
                  </a:lnTo>
                  <a:lnTo>
                    <a:pt x="78" y="288"/>
                  </a:lnTo>
                  <a:lnTo>
                    <a:pt x="78" y="294"/>
                  </a:lnTo>
                  <a:lnTo>
                    <a:pt x="78" y="297"/>
                  </a:lnTo>
                  <a:lnTo>
                    <a:pt x="75" y="300"/>
                  </a:lnTo>
                  <a:lnTo>
                    <a:pt x="72" y="303"/>
                  </a:lnTo>
                  <a:lnTo>
                    <a:pt x="72" y="306"/>
                  </a:lnTo>
                  <a:lnTo>
                    <a:pt x="75" y="306"/>
                  </a:lnTo>
                  <a:lnTo>
                    <a:pt x="78" y="306"/>
                  </a:lnTo>
                  <a:lnTo>
                    <a:pt x="78" y="306"/>
                  </a:lnTo>
                  <a:lnTo>
                    <a:pt x="81" y="309"/>
                  </a:lnTo>
                  <a:lnTo>
                    <a:pt x="84" y="309"/>
                  </a:lnTo>
                  <a:lnTo>
                    <a:pt x="87" y="309"/>
                  </a:lnTo>
                  <a:lnTo>
                    <a:pt x="87" y="309"/>
                  </a:lnTo>
                  <a:lnTo>
                    <a:pt x="87" y="309"/>
                  </a:lnTo>
                  <a:lnTo>
                    <a:pt x="87" y="312"/>
                  </a:lnTo>
                  <a:lnTo>
                    <a:pt x="87" y="312"/>
                  </a:lnTo>
                  <a:lnTo>
                    <a:pt x="87" y="312"/>
                  </a:lnTo>
                  <a:lnTo>
                    <a:pt x="93" y="315"/>
                  </a:lnTo>
                  <a:lnTo>
                    <a:pt x="90" y="318"/>
                  </a:lnTo>
                  <a:lnTo>
                    <a:pt x="90" y="321"/>
                  </a:lnTo>
                  <a:lnTo>
                    <a:pt x="93" y="321"/>
                  </a:lnTo>
                  <a:lnTo>
                    <a:pt x="93" y="324"/>
                  </a:lnTo>
                  <a:lnTo>
                    <a:pt x="93" y="324"/>
                  </a:lnTo>
                  <a:lnTo>
                    <a:pt x="96" y="324"/>
                  </a:lnTo>
                  <a:lnTo>
                    <a:pt x="96" y="324"/>
                  </a:lnTo>
                  <a:lnTo>
                    <a:pt x="99" y="327"/>
                  </a:lnTo>
                  <a:lnTo>
                    <a:pt x="99" y="327"/>
                  </a:lnTo>
                  <a:lnTo>
                    <a:pt x="99" y="333"/>
                  </a:lnTo>
                  <a:lnTo>
                    <a:pt x="99" y="336"/>
                  </a:lnTo>
                  <a:lnTo>
                    <a:pt x="99" y="339"/>
                  </a:lnTo>
                  <a:lnTo>
                    <a:pt x="105" y="339"/>
                  </a:lnTo>
                  <a:lnTo>
                    <a:pt x="105" y="342"/>
                  </a:lnTo>
                  <a:lnTo>
                    <a:pt x="108" y="342"/>
                  </a:lnTo>
                  <a:lnTo>
                    <a:pt x="108" y="345"/>
                  </a:lnTo>
                  <a:lnTo>
                    <a:pt x="108" y="345"/>
                  </a:lnTo>
                  <a:lnTo>
                    <a:pt x="105" y="351"/>
                  </a:lnTo>
                  <a:lnTo>
                    <a:pt x="102" y="354"/>
                  </a:lnTo>
                  <a:lnTo>
                    <a:pt x="99" y="354"/>
                  </a:lnTo>
                  <a:lnTo>
                    <a:pt x="93" y="351"/>
                  </a:lnTo>
                  <a:lnTo>
                    <a:pt x="96" y="360"/>
                  </a:lnTo>
                  <a:lnTo>
                    <a:pt x="99" y="363"/>
                  </a:lnTo>
                  <a:lnTo>
                    <a:pt x="102" y="366"/>
                  </a:lnTo>
                  <a:lnTo>
                    <a:pt x="102" y="366"/>
                  </a:lnTo>
                  <a:lnTo>
                    <a:pt x="99" y="369"/>
                  </a:lnTo>
                  <a:lnTo>
                    <a:pt x="99" y="369"/>
                  </a:lnTo>
                  <a:lnTo>
                    <a:pt x="99" y="372"/>
                  </a:lnTo>
                  <a:lnTo>
                    <a:pt x="102" y="375"/>
                  </a:lnTo>
                  <a:lnTo>
                    <a:pt x="102" y="378"/>
                  </a:lnTo>
                  <a:lnTo>
                    <a:pt x="102" y="381"/>
                  </a:lnTo>
                  <a:lnTo>
                    <a:pt x="102" y="384"/>
                  </a:lnTo>
                  <a:lnTo>
                    <a:pt x="102" y="384"/>
                  </a:lnTo>
                  <a:lnTo>
                    <a:pt x="99" y="384"/>
                  </a:lnTo>
                  <a:lnTo>
                    <a:pt x="96" y="384"/>
                  </a:lnTo>
                  <a:lnTo>
                    <a:pt x="93" y="387"/>
                  </a:lnTo>
                  <a:lnTo>
                    <a:pt x="93" y="390"/>
                  </a:lnTo>
                  <a:lnTo>
                    <a:pt x="90" y="390"/>
                  </a:lnTo>
                  <a:lnTo>
                    <a:pt x="90" y="393"/>
                  </a:lnTo>
                  <a:lnTo>
                    <a:pt x="87" y="393"/>
                  </a:lnTo>
                  <a:lnTo>
                    <a:pt x="87" y="396"/>
                  </a:lnTo>
                  <a:lnTo>
                    <a:pt x="87" y="399"/>
                  </a:lnTo>
                  <a:lnTo>
                    <a:pt x="90" y="402"/>
                  </a:lnTo>
                  <a:lnTo>
                    <a:pt x="90" y="408"/>
                  </a:lnTo>
                  <a:lnTo>
                    <a:pt x="90" y="411"/>
                  </a:lnTo>
                  <a:lnTo>
                    <a:pt x="90" y="414"/>
                  </a:lnTo>
                  <a:lnTo>
                    <a:pt x="96" y="420"/>
                  </a:lnTo>
                  <a:lnTo>
                    <a:pt x="117" y="435"/>
                  </a:lnTo>
                  <a:lnTo>
                    <a:pt x="120" y="441"/>
                  </a:lnTo>
                  <a:lnTo>
                    <a:pt x="105" y="435"/>
                  </a:lnTo>
                  <a:lnTo>
                    <a:pt x="102" y="432"/>
                  </a:lnTo>
                  <a:lnTo>
                    <a:pt x="102" y="429"/>
                  </a:lnTo>
                  <a:lnTo>
                    <a:pt x="87" y="414"/>
                  </a:lnTo>
                  <a:lnTo>
                    <a:pt x="84" y="414"/>
                  </a:lnTo>
                  <a:lnTo>
                    <a:pt x="69" y="417"/>
                  </a:lnTo>
                  <a:lnTo>
                    <a:pt x="69" y="423"/>
                  </a:lnTo>
                  <a:lnTo>
                    <a:pt x="66" y="444"/>
                  </a:lnTo>
                  <a:lnTo>
                    <a:pt x="69" y="444"/>
                  </a:lnTo>
                  <a:lnTo>
                    <a:pt x="78" y="444"/>
                  </a:lnTo>
                  <a:lnTo>
                    <a:pt x="81" y="447"/>
                  </a:lnTo>
                  <a:lnTo>
                    <a:pt x="84" y="450"/>
                  </a:lnTo>
                  <a:lnTo>
                    <a:pt x="87" y="453"/>
                  </a:lnTo>
                  <a:lnTo>
                    <a:pt x="90" y="456"/>
                  </a:lnTo>
                  <a:lnTo>
                    <a:pt x="93" y="456"/>
                  </a:lnTo>
                  <a:lnTo>
                    <a:pt x="99" y="459"/>
                  </a:lnTo>
                  <a:lnTo>
                    <a:pt x="111" y="471"/>
                  </a:lnTo>
                  <a:lnTo>
                    <a:pt x="117" y="471"/>
                  </a:lnTo>
                  <a:lnTo>
                    <a:pt x="120" y="474"/>
                  </a:lnTo>
                  <a:lnTo>
                    <a:pt x="120" y="480"/>
                  </a:lnTo>
                  <a:lnTo>
                    <a:pt x="120" y="480"/>
                  </a:lnTo>
                  <a:lnTo>
                    <a:pt x="150" y="501"/>
                  </a:lnTo>
                  <a:lnTo>
                    <a:pt x="162" y="513"/>
                  </a:lnTo>
                  <a:lnTo>
                    <a:pt x="165" y="522"/>
                  </a:lnTo>
                  <a:lnTo>
                    <a:pt x="171" y="531"/>
                  </a:lnTo>
                  <a:lnTo>
                    <a:pt x="177" y="549"/>
                  </a:lnTo>
                  <a:lnTo>
                    <a:pt x="180" y="561"/>
                  </a:lnTo>
                  <a:lnTo>
                    <a:pt x="180" y="561"/>
                  </a:lnTo>
                  <a:lnTo>
                    <a:pt x="180" y="561"/>
                  </a:lnTo>
                  <a:lnTo>
                    <a:pt x="189" y="561"/>
                  </a:lnTo>
                  <a:lnTo>
                    <a:pt x="195" y="561"/>
                  </a:lnTo>
                  <a:lnTo>
                    <a:pt x="198" y="561"/>
                  </a:lnTo>
                  <a:lnTo>
                    <a:pt x="198" y="561"/>
                  </a:lnTo>
                  <a:lnTo>
                    <a:pt x="201" y="558"/>
                  </a:lnTo>
                  <a:lnTo>
                    <a:pt x="201" y="558"/>
                  </a:lnTo>
                  <a:lnTo>
                    <a:pt x="201" y="555"/>
                  </a:lnTo>
                  <a:lnTo>
                    <a:pt x="204" y="555"/>
                  </a:lnTo>
                  <a:lnTo>
                    <a:pt x="204" y="552"/>
                  </a:lnTo>
                  <a:lnTo>
                    <a:pt x="207" y="552"/>
                  </a:lnTo>
                  <a:lnTo>
                    <a:pt x="207" y="555"/>
                  </a:lnTo>
                  <a:lnTo>
                    <a:pt x="210" y="558"/>
                  </a:lnTo>
                  <a:lnTo>
                    <a:pt x="210" y="558"/>
                  </a:lnTo>
                  <a:lnTo>
                    <a:pt x="210" y="564"/>
                  </a:lnTo>
                  <a:lnTo>
                    <a:pt x="213" y="567"/>
                  </a:lnTo>
                  <a:lnTo>
                    <a:pt x="213" y="570"/>
                  </a:lnTo>
                  <a:lnTo>
                    <a:pt x="219" y="570"/>
                  </a:lnTo>
                  <a:lnTo>
                    <a:pt x="222" y="570"/>
                  </a:lnTo>
                  <a:lnTo>
                    <a:pt x="225" y="570"/>
                  </a:lnTo>
                  <a:lnTo>
                    <a:pt x="228" y="570"/>
                  </a:lnTo>
                  <a:lnTo>
                    <a:pt x="231" y="573"/>
                  </a:lnTo>
                  <a:lnTo>
                    <a:pt x="237" y="576"/>
                  </a:lnTo>
                  <a:lnTo>
                    <a:pt x="240" y="579"/>
                  </a:lnTo>
                  <a:lnTo>
                    <a:pt x="240" y="582"/>
                  </a:lnTo>
                  <a:lnTo>
                    <a:pt x="240" y="585"/>
                  </a:lnTo>
                  <a:lnTo>
                    <a:pt x="240" y="591"/>
                  </a:lnTo>
                  <a:lnTo>
                    <a:pt x="240" y="591"/>
                  </a:lnTo>
                  <a:lnTo>
                    <a:pt x="240" y="594"/>
                  </a:lnTo>
                  <a:lnTo>
                    <a:pt x="240" y="597"/>
                  </a:lnTo>
                  <a:lnTo>
                    <a:pt x="240" y="597"/>
                  </a:lnTo>
                  <a:lnTo>
                    <a:pt x="243" y="600"/>
                  </a:lnTo>
                  <a:lnTo>
                    <a:pt x="246" y="606"/>
                  </a:lnTo>
                  <a:lnTo>
                    <a:pt x="246" y="606"/>
                  </a:lnTo>
                  <a:lnTo>
                    <a:pt x="249" y="609"/>
                  </a:lnTo>
                  <a:lnTo>
                    <a:pt x="249" y="609"/>
                  </a:lnTo>
                  <a:lnTo>
                    <a:pt x="255" y="606"/>
                  </a:lnTo>
                  <a:lnTo>
                    <a:pt x="258" y="606"/>
                  </a:lnTo>
                  <a:lnTo>
                    <a:pt x="264" y="612"/>
                  </a:lnTo>
                  <a:lnTo>
                    <a:pt x="267" y="612"/>
                  </a:lnTo>
                  <a:lnTo>
                    <a:pt x="270" y="615"/>
                  </a:lnTo>
                  <a:lnTo>
                    <a:pt x="273" y="615"/>
                  </a:lnTo>
                  <a:lnTo>
                    <a:pt x="276" y="621"/>
                  </a:lnTo>
                  <a:lnTo>
                    <a:pt x="279" y="621"/>
                  </a:lnTo>
                  <a:lnTo>
                    <a:pt x="282" y="624"/>
                  </a:lnTo>
                  <a:lnTo>
                    <a:pt x="294" y="627"/>
                  </a:lnTo>
                  <a:lnTo>
                    <a:pt x="297" y="627"/>
                  </a:lnTo>
                  <a:lnTo>
                    <a:pt x="300" y="624"/>
                  </a:lnTo>
                  <a:lnTo>
                    <a:pt x="309" y="621"/>
                  </a:lnTo>
                  <a:lnTo>
                    <a:pt x="312" y="621"/>
                  </a:lnTo>
                  <a:lnTo>
                    <a:pt x="318" y="624"/>
                  </a:lnTo>
                  <a:lnTo>
                    <a:pt x="324" y="621"/>
                  </a:lnTo>
                  <a:lnTo>
                    <a:pt x="327" y="615"/>
                  </a:lnTo>
                  <a:lnTo>
                    <a:pt x="327" y="612"/>
                  </a:lnTo>
                  <a:lnTo>
                    <a:pt x="330" y="612"/>
                  </a:lnTo>
                  <a:lnTo>
                    <a:pt x="330" y="609"/>
                  </a:lnTo>
                  <a:lnTo>
                    <a:pt x="327" y="606"/>
                  </a:lnTo>
                  <a:lnTo>
                    <a:pt x="327" y="606"/>
                  </a:lnTo>
                  <a:lnTo>
                    <a:pt x="327" y="603"/>
                  </a:lnTo>
                  <a:lnTo>
                    <a:pt x="330" y="600"/>
                  </a:lnTo>
                  <a:lnTo>
                    <a:pt x="330" y="600"/>
                  </a:lnTo>
                  <a:lnTo>
                    <a:pt x="345" y="591"/>
                  </a:lnTo>
                  <a:lnTo>
                    <a:pt x="348" y="591"/>
                  </a:lnTo>
                  <a:lnTo>
                    <a:pt x="348" y="591"/>
                  </a:lnTo>
                  <a:lnTo>
                    <a:pt x="351" y="591"/>
                  </a:lnTo>
                  <a:lnTo>
                    <a:pt x="354" y="591"/>
                  </a:lnTo>
                  <a:lnTo>
                    <a:pt x="357" y="594"/>
                  </a:lnTo>
                  <a:lnTo>
                    <a:pt x="357" y="591"/>
                  </a:lnTo>
                  <a:lnTo>
                    <a:pt x="360" y="591"/>
                  </a:lnTo>
                  <a:lnTo>
                    <a:pt x="363" y="591"/>
                  </a:lnTo>
                  <a:lnTo>
                    <a:pt x="363" y="588"/>
                  </a:lnTo>
                  <a:lnTo>
                    <a:pt x="366" y="582"/>
                  </a:lnTo>
                  <a:lnTo>
                    <a:pt x="366" y="582"/>
                  </a:lnTo>
                  <a:lnTo>
                    <a:pt x="366" y="579"/>
                  </a:lnTo>
                  <a:lnTo>
                    <a:pt x="369" y="579"/>
                  </a:lnTo>
                  <a:lnTo>
                    <a:pt x="372" y="576"/>
                  </a:lnTo>
                  <a:lnTo>
                    <a:pt x="375" y="576"/>
                  </a:lnTo>
                  <a:lnTo>
                    <a:pt x="381" y="573"/>
                  </a:lnTo>
                  <a:lnTo>
                    <a:pt x="384" y="570"/>
                  </a:lnTo>
                  <a:lnTo>
                    <a:pt x="384" y="564"/>
                  </a:lnTo>
                  <a:lnTo>
                    <a:pt x="384" y="564"/>
                  </a:lnTo>
                  <a:lnTo>
                    <a:pt x="384" y="555"/>
                  </a:lnTo>
                  <a:lnTo>
                    <a:pt x="384" y="552"/>
                  </a:lnTo>
                  <a:lnTo>
                    <a:pt x="384" y="546"/>
                  </a:lnTo>
                  <a:lnTo>
                    <a:pt x="387" y="537"/>
                  </a:lnTo>
                  <a:lnTo>
                    <a:pt x="387" y="531"/>
                  </a:lnTo>
                  <a:lnTo>
                    <a:pt x="390" y="531"/>
                  </a:lnTo>
                  <a:lnTo>
                    <a:pt x="390" y="528"/>
                  </a:lnTo>
                  <a:lnTo>
                    <a:pt x="411" y="513"/>
                  </a:lnTo>
                  <a:lnTo>
                    <a:pt x="417" y="510"/>
                  </a:lnTo>
                  <a:lnTo>
                    <a:pt x="417" y="510"/>
                  </a:lnTo>
                  <a:lnTo>
                    <a:pt x="420" y="513"/>
                  </a:lnTo>
                  <a:lnTo>
                    <a:pt x="423" y="510"/>
                  </a:lnTo>
                  <a:lnTo>
                    <a:pt x="423" y="507"/>
                  </a:lnTo>
                  <a:lnTo>
                    <a:pt x="429" y="495"/>
                  </a:lnTo>
                  <a:lnTo>
                    <a:pt x="435" y="489"/>
                  </a:lnTo>
                  <a:lnTo>
                    <a:pt x="438" y="486"/>
                  </a:lnTo>
                  <a:lnTo>
                    <a:pt x="438" y="483"/>
                  </a:lnTo>
                  <a:lnTo>
                    <a:pt x="438" y="480"/>
                  </a:lnTo>
                  <a:lnTo>
                    <a:pt x="438" y="477"/>
                  </a:lnTo>
                  <a:lnTo>
                    <a:pt x="438" y="471"/>
                  </a:lnTo>
                  <a:lnTo>
                    <a:pt x="438" y="468"/>
                  </a:lnTo>
                  <a:lnTo>
                    <a:pt x="438" y="465"/>
                  </a:lnTo>
                  <a:lnTo>
                    <a:pt x="441" y="465"/>
                  </a:lnTo>
                  <a:lnTo>
                    <a:pt x="444" y="465"/>
                  </a:lnTo>
                  <a:lnTo>
                    <a:pt x="444" y="465"/>
                  </a:lnTo>
                  <a:lnTo>
                    <a:pt x="447" y="465"/>
                  </a:lnTo>
                  <a:lnTo>
                    <a:pt x="450" y="462"/>
                  </a:lnTo>
                  <a:lnTo>
                    <a:pt x="453" y="456"/>
                  </a:lnTo>
                  <a:lnTo>
                    <a:pt x="456" y="450"/>
                  </a:lnTo>
                  <a:lnTo>
                    <a:pt x="465" y="444"/>
                  </a:lnTo>
                  <a:lnTo>
                    <a:pt x="468" y="432"/>
                  </a:lnTo>
                  <a:lnTo>
                    <a:pt x="471" y="429"/>
                  </a:lnTo>
                  <a:lnTo>
                    <a:pt x="474" y="426"/>
                  </a:lnTo>
                  <a:lnTo>
                    <a:pt x="477" y="423"/>
                  </a:lnTo>
                  <a:lnTo>
                    <a:pt x="480" y="420"/>
                  </a:lnTo>
                  <a:lnTo>
                    <a:pt x="480" y="417"/>
                  </a:lnTo>
                  <a:lnTo>
                    <a:pt x="483" y="417"/>
                  </a:lnTo>
                  <a:lnTo>
                    <a:pt x="483" y="414"/>
                  </a:lnTo>
                  <a:lnTo>
                    <a:pt x="486" y="417"/>
                  </a:lnTo>
                  <a:lnTo>
                    <a:pt x="489" y="417"/>
                  </a:lnTo>
                  <a:lnTo>
                    <a:pt x="495" y="417"/>
                  </a:lnTo>
                  <a:lnTo>
                    <a:pt x="495" y="417"/>
                  </a:lnTo>
                  <a:lnTo>
                    <a:pt x="495" y="414"/>
                  </a:lnTo>
                  <a:lnTo>
                    <a:pt x="498" y="414"/>
                  </a:lnTo>
                  <a:lnTo>
                    <a:pt x="498" y="408"/>
                  </a:lnTo>
                  <a:lnTo>
                    <a:pt x="498" y="396"/>
                  </a:lnTo>
                  <a:lnTo>
                    <a:pt x="498" y="393"/>
                  </a:lnTo>
                  <a:lnTo>
                    <a:pt x="501" y="390"/>
                  </a:lnTo>
                  <a:lnTo>
                    <a:pt x="501" y="390"/>
                  </a:lnTo>
                  <a:lnTo>
                    <a:pt x="501" y="387"/>
                  </a:lnTo>
                  <a:lnTo>
                    <a:pt x="501" y="381"/>
                  </a:lnTo>
                  <a:lnTo>
                    <a:pt x="501" y="378"/>
                  </a:lnTo>
                  <a:lnTo>
                    <a:pt x="504" y="378"/>
                  </a:lnTo>
                  <a:lnTo>
                    <a:pt x="504" y="378"/>
                  </a:lnTo>
                  <a:lnTo>
                    <a:pt x="510" y="378"/>
                  </a:lnTo>
                  <a:lnTo>
                    <a:pt x="510" y="378"/>
                  </a:lnTo>
                  <a:lnTo>
                    <a:pt x="513" y="378"/>
                  </a:lnTo>
                  <a:lnTo>
                    <a:pt x="516" y="375"/>
                  </a:lnTo>
                  <a:lnTo>
                    <a:pt x="519" y="375"/>
                  </a:lnTo>
                  <a:lnTo>
                    <a:pt x="522" y="372"/>
                  </a:lnTo>
                  <a:lnTo>
                    <a:pt x="525" y="369"/>
                  </a:lnTo>
                  <a:lnTo>
                    <a:pt x="525" y="366"/>
                  </a:lnTo>
                  <a:lnTo>
                    <a:pt x="525" y="363"/>
                  </a:lnTo>
                  <a:lnTo>
                    <a:pt x="519" y="351"/>
                  </a:lnTo>
                  <a:lnTo>
                    <a:pt x="519" y="351"/>
                  </a:lnTo>
                  <a:lnTo>
                    <a:pt x="516" y="348"/>
                  </a:lnTo>
                  <a:lnTo>
                    <a:pt x="516" y="348"/>
                  </a:lnTo>
                  <a:lnTo>
                    <a:pt x="513" y="351"/>
                  </a:lnTo>
                  <a:lnTo>
                    <a:pt x="510" y="351"/>
                  </a:lnTo>
                  <a:lnTo>
                    <a:pt x="510" y="348"/>
                  </a:lnTo>
                  <a:lnTo>
                    <a:pt x="501" y="339"/>
                  </a:lnTo>
                  <a:lnTo>
                    <a:pt x="501" y="336"/>
                  </a:lnTo>
                  <a:lnTo>
                    <a:pt x="501" y="336"/>
                  </a:lnTo>
                  <a:lnTo>
                    <a:pt x="501" y="333"/>
                  </a:lnTo>
                  <a:lnTo>
                    <a:pt x="501" y="330"/>
                  </a:lnTo>
                  <a:lnTo>
                    <a:pt x="501" y="327"/>
                  </a:lnTo>
                  <a:lnTo>
                    <a:pt x="501" y="324"/>
                  </a:lnTo>
                  <a:lnTo>
                    <a:pt x="501" y="324"/>
                  </a:lnTo>
                  <a:lnTo>
                    <a:pt x="498" y="315"/>
                  </a:lnTo>
                  <a:lnTo>
                    <a:pt x="504" y="315"/>
                  </a:lnTo>
                  <a:lnTo>
                    <a:pt x="504" y="315"/>
                  </a:lnTo>
                  <a:lnTo>
                    <a:pt x="504" y="312"/>
                  </a:lnTo>
                  <a:lnTo>
                    <a:pt x="504" y="300"/>
                  </a:lnTo>
                  <a:lnTo>
                    <a:pt x="501" y="300"/>
                  </a:lnTo>
                  <a:lnTo>
                    <a:pt x="501" y="297"/>
                  </a:lnTo>
                  <a:lnTo>
                    <a:pt x="498" y="294"/>
                  </a:lnTo>
                  <a:lnTo>
                    <a:pt x="498" y="288"/>
                  </a:lnTo>
                  <a:lnTo>
                    <a:pt x="498" y="285"/>
                  </a:lnTo>
                  <a:lnTo>
                    <a:pt x="501" y="285"/>
                  </a:lnTo>
                  <a:lnTo>
                    <a:pt x="504" y="285"/>
                  </a:lnTo>
                  <a:lnTo>
                    <a:pt x="507" y="285"/>
                  </a:lnTo>
                  <a:lnTo>
                    <a:pt x="507" y="282"/>
                  </a:lnTo>
                  <a:lnTo>
                    <a:pt x="513" y="276"/>
                  </a:lnTo>
                  <a:lnTo>
                    <a:pt x="519" y="273"/>
                  </a:lnTo>
                  <a:lnTo>
                    <a:pt x="522" y="270"/>
                  </a:lnTo>
                  <a:lnTo>
                    <a:pt x="522" y="270"/>
                  </a:lnTo>
                  <a:lnTo>
                    <a:pt x="534" y="270"/>
                  </a:lnTo>
                  <a:lnTo>
                    <a:pt x="537" y="270"/>
                  </a:lnTo>
                  <a:lnTo>
                    <a:pt x="540" y="270"/>
                  </a:lnTo>
                  <a:lnTo>
                    <a:pt x="540" y="267"/>
                  </a:lnTo>
                  <a:lnTo>
                    <a:pt x="540" y="267"/>
                  </a:lnTo>
                  <a:lnTo>
                    <a:pt x="540" y="264"/>
                  </a:lnTo>
                  <a:lnTo>
                    <a:pt x="540" y="261"/>
                  </a:lnTo>
                  <a:lnTo>
                    <a:pt x="543" y="261"/>
                  </a:lnTo>
                  <a:lnTo>
                    <a:pt x="546" y="258"/>
                  </a:lnTo>
                  <a:lnTo>
                    <a:pt x="546" y="255"/>
                  </a:lnTo>
                  <a:lnTo>
                    <a:pt x="549" y="249"/>
                  </a:lnTo>
                  <a:lnTo>
                    <a:pt x="552" y="246"/>
                  </a:lnTo>
                  <a:lnTo>
                    <a:pt x="555" y="246"/>
                  </a:lnTo>
                  <a:lnTo>
                    <a:pt x="555" y="246"/>
                  </a:lnTo>
                  <a:lnTo>
                    <a:pt x="558" y="243"/>
                  </a:lnTo>
                  <a:lnTo>
                    <a:pt x="561" y="243"/>
                  </a:lnTo>
                  <a:lnTo>
                    <a:pt x="561" y="246"/>
                  </a:lnTo>
                  <a:lnTo>
                    <a:pt x="564" y="246"/>
                  </a:lnTo>
                  <a:lnTo>
                    <a:pt x="567" y="243"/>
                  </a:lnTo>
                  <a:lnTo>
                    <a:pt x="576" y="237"/>
                  </a:lnTo>
                  <a:lnTo>
                    <a:pt x="579" y="237"/>
                  </a:lnTo>
                  <a:lnTo>
                    <a:pt x="582" y="225"/>
                  </a:lnTo>
                  <a:lnTo>
                    <a:pt x="579" y="2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93" name="Freeform 53"/>
            <p:cNvSpPr>
              <a:spLocks/>
            </p:cNvSpPr>
            <p:nvPr/>
          </p:nvSpPr>
          <p:spPr bwMode="auto">
            <a:xfrm>
              <a:off x="4954" y="766"/>
              <a:ext cx="608" cy="498"/>
            </a:xfrm>
            <a:custGeom>
              <a:avLst/>
              <a:gdLst>
                <a:gd name="T0" fmla="*/ 99 w 608"/>
                <a:gd name="T1" fmla="*/ 12 h 498"/>
                <a:gd name="T2" fmla="*/ 120 w 608"/>
                <a:gd name="T3" fmla="*/ 18 h 498"/>
                <a:gd name="T4" fmla="*/ 144 w 608"/>
                <a:gd name="T5" fmla="*/ 45 h 498"/>
                <a:gd name="T6" fmla="*/ 176 w 608"/>
                <a:gd name="T7" fmla="*/ 54 h 498"/>
                <a:gd name="T8" fmla="*/ 200 w 608"/>
                <a:gd name="T9" fmla="*/ 45 h 498"/>
                <a:gd name="T10" fmla="*/ 218 w 608"/>
                <a:gd name="T11" fmla="*/ 51 h 498"/>
                <a:gd name="T12" fmla="*/ 212 w 608"/>
                <a:gd name="T13" fmla="*/ 78 h 498"/>
                <a:gd name="T14" fmla="*/ 218 w 608"/>
                <a:gd name="T15" fmla="*/ 93 h 498"/>
                <a:gd name="T16" fmla="*/ 242 w 608"/>
                <a:gd name="T17" fmla="*/ 81 h 498"/>
                <a:gd name="T18" fmla="*/ 254 w 608"/>
                <a:gd name="T19" fmla="*/ 90 h 498"/>
                <a:gd name="T20" fmla="*/ 278 w 608"/>
                <a:gd name="T21" fmla="*/ 96 h 498"/>
                <a:gd name="T22" fmla="*/ 290 w 608"/>
                <a:gd name="T23" fmla="*/ 87 h 498"/>
                <a:gd name="T24" fmla="*/ 293 w 608"/>
                <a:gd name="T25" fmla="*/ 111 h 498"/>
                <a:gd name="T26" fmla="*/ 311 w 608"/>
                <a:gd name="T27" fmla="*/ 108 h 498"/>
                <a:gd name="T28" fmla="*/ 335 w 608"/>
                <a:gd name="T29" fmla="*/ 111 h 498"/>
                <a:gd name="T30" fmla="*/ 350 w 608"/>
                <a:gd name="T31" fmla="*/ 99 h 498"/>
                <a:gd name="T32" fmla="*/ 419 w 608"/>
                <a:gd name="T33" fmla="*/ 114 h 498"/>
                <a:gd name="T34" fmla="*/ 449 w 608"/>
                <a:gd name="T35" fmla="*/ 114 h 498"/>
                <a:gd name="T36" fmla="*/ 479 w 608"/>
                <a:gd name="T37" fmla="*/ 111 h 498"/>
                <a:gd name="T38" fmla="*/ 530 w 608"/>
                <a:gd name="T39" fmla="*/ 114 h 498"/>
                <a:gd name="T40" fmla="*/ 551 w 608"/>
                <a:gd name="T41" fmla="*/ 111 h 498"/>
                <a:gd name="T42" fmla="*/ 575 w 608"/>
                <a:gd name="T43" fmla="*/ 135 h 498"/>
                <a:gd name="T44" fmla="*/ 584 w 608"/>
                <a:gd name="T45" fmla="*/ 132 h 498"/>
                <a:gd name="T46" fmla="*/ 608 w 608"/>
                <a:gd name="T47" fmla="*/ 162 h 498"/>
                <a:gd name="T48" fmla="*/ 602 w 608"/>
                <a:gd name="T49" fmla="*/ 201 h 498"/>
                <a:gd name="T50" fmla="*/ 584 w 608"/>
                <a:gd name="T51" fmla="*/ 231 h 498"/>
                <a:gd name="T52" fmla="*/ 566 w 608"/>
                <a:gd name="T53" fmla="*/ 249 h 498"/>
                <a:gd name="T54" fmla="*/ 569 w 608"/>
                <a:gd name="T55" fmla="*/ 276 h 498"/>
                <a:gd name="T56" fmla="*/ 566 w 608"/>
                <a:gd name="T57" fmla="*/ 306 h 498"/>
                <a:gd name="T58" fmla="*/ 563 w 608"/>
                <a:gd name="T59" fmla="*/ 333 h 498"/>
                <a:gd name="T60" fmla="*/ 539 w 608"/>
                <a:gd name="T61" fmla="*/ 327 h 498"/>
                <a:gd name="T62" fmla="*/ 524 w 608"/>
                <a:gd name="T63" fmla="*/ 336 h 498"/>
                <a:gd name="T64" fmla="*/ 485 w 608"/>
                <a:gd name="T65" fmla="*/ 363 h 498"/>
                <a:gd name="T66" fmla="*/ 494 w 608"/>
                <a:gd name="T67" fmla="*/ 387 h 498"/>
                <a:gd name="T68" fmla="*/ 491 w 608"/>
                <a:gd name="T69" fmla="*/ 402 h 498"/>
                <a:gd name="T70" fmla="*/ 476 w 608"/>
                <a:gd name="T71" fmla="*/ 414 h 498"/>
                <a:gd name="T72" fmla="*/ 467 w 608"/>
                <a:gd name="T73" fmla="*/ 435 h 498"/>
                <a:gd name="T74" fmla="*/ 485 w 608"/>
                <a:gd name="T75" fmla="*/ 441 h 498"/>
                <a:gd name="T76" fmla="*/ 467 w 608"/>
                <a:gd name="T77" fmla="*/ 465 h 498"/>
                <a:gd name="T78" fmla="*/ 431 w 608"/>
                <a:gd name="T79" fmla="*/ 495 h 498"/>
                <a:gd name="T80" fmla="*/ 413 w 608"/>
                <a:gd name="T81" fmla="*/ 477 h 498"/>
                <a:gd name="T82" fmla="*/ 380 w 608"/>
                <a:gd name="T83" fmla="*/ 432 h 498"/>
                <a:gd name="T84" fmla="*/ 344 w 608"/>
                <a:gd name="T85" fmla="*/ 420 h 498"/>
                <a:gd name="T86" fmla="*/ 299 w 608"/>
                <a:gd name="T87" fmla="*/ 423 h 498"/>
                <a:gd name="T88" fmla="*/ 281 w 608"/>
                <a:gd name="T89" fmla="*/ 423 h 498"/>
                <a:gd name="T90" fmla="*/ 248 w 608"/>
                <a:gd name="T91" fmla="*/ 414 h 498"/>
                <a:gd name="T92" fmla="*/ 185 w 608"/>
                <a:gd name="T93" fmla="*/ 396 h 498"/>
                <a:gd name="T94" fmla="*/ 147 w 608"/>
                <a:gd name="T95" fmla="*/ 381 h 498"/>
                <a:gd name="T96" fmla="*/ 99 w 608"/>
                <a:gd name="T97" fmla="*/ 393 h 498"/>
                <a:gd name="T98" fmla="*/ 69 w 608"/>
                <a:gd name="T99" fmla="*/ 375 h 498"/>
                <a:gd name="T100" fmla="*/ 81 w 608"/>
                <a:gd name="T101" fmla="*/ 369 h 498"/>
                <a:gd name="T102" fmla="*/ 78 w 608"/>
                <a:gd name="T103" fmla="*/ 348 h 498"/>
                <a:gd name="T104" fmla="*/ 81 w 608"/>
                <a:gd name="T105" fmla="*/ 297 h 498"/>
                <a:gd name="T106" fmla="*/ 72 w 608"/>
                <a:gd name="T107" fmla="*/ 285 h 498"/>
                <a:gd name="T108" fmla="*/ 66 w 608"/>
                <a:gd name="T109" fmla="*/ 243 h 498"/>
                <a:gd name="T110" fmla="*/ 72 w 608"/>
                <a:gd name="T111" fmla="*/ 225 h 498"/>
                <a:gd name="T112" fmla="*/ 81 w 608"/>
                <a:gd name="T113" fmla="*/ 201 h 498"/>
                <a:gd name="T114" fmla="*/ 0 w 608"/>
                <a:gd name="T115" fmla="*/ 102 h 498"/>
                <a:gd name="T116" fmla="*/ 60 w 608"/>
                <a:gd name="T117" fmla="*/ 63 h 498"/>
                <a:gd name="T118" fmla="*/ 57 w 608"/>
                <a:gd name="T119" fmla="*/ 51 h 498"/>
                <a:gd name="T120" fmla="*/ 42 w 608"/>
                <a:gd name="T121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08" h="498">
                  <a:moveTo>
                    <a:pt x="60" y="12"/>
                  </a:moveTo>
                  <a:lnTo>
                    <a:pt x="63" y="12"/>
                  </a:lnTo>
                  <a:lnTo>
                    <a:pt x="66" y="12"/>
                  </a:lnTo>
                  <a:lnTo>
                    <a:pt x="78" y="6"/>
                  </a:lnTo>
                  <a:lnTo>
                    <a:pt x="87" y="6"/>
                  </a:lnTo>
                  <a:lnTo>
                    <a:pt x="90" y="6"/>
                  </a:lnTo>
                  <a:lnTo>
                    <a:pt x="93" y="6"/>
                  </a:lnTo>
                  <a:lnTo>
                    <a:pt x="99" y="9"/>
                  </a:lnTo>
                  <a:lnTo>
                    <a:pt x="99" y="12"/>
                  </a:lnTo>
                  <a:lnTo>
                    <a:pt x="102" y="15"/>
                  </a:lnTo>
                  <a:lnTo>
                    <a:pt x="105" y="18"/>
                  </a:lnTo>
                  <a:lnTo>
                    <a:pt x="108" y="21"/>
                  </a:lnTo>
                  <a:lnTo>
                    <a:pt x="111" y="21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7" y="15"/>
                  </a:lnTo>
                  <a:lnTo>
                    <a:pt x="120" y="15"/>
                  </a:lnTo>
                  <a:lnTo>
                    <a:pt x="120" y="18"/>
                  </a:lnTo>
                  <a:lnTo>
                    <a:pt x="123" y="18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20" y="24"/>
                  </a:lnTo>
                  <a:lnTo>
                    <a:pt x="120" y="27"/>
                  </a:lnTo>
                  <a:lnTo>
                    <a:pt x="138" y="36"/>
                  </a:lnTo>
                  <a:lnTo>
                    <a:pt x="141" y="39"/>
                  </a:lnTo>
                  <a:lnTo>
                    <a:pt x="144" y="42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4" y="48"/>
                  </a:lnTo>
                  <a:lnTo>
                    <a:pt x="147" y="51"/>
                  </a:lnTo>
                  <a:lnTo>
                    <a:pt x="150" y="54"/>
                  </a:lnTo>
                  <a:lnTo>
                    <a:pt x="153" y="57"/>
                  </a:lnTo>
                  <a:lnTo>
                    <a:pt x="156" y="57"/>
                  </a:lnTo>
                  <a:lnTo>
                    <a:pt x="167" y="57"/>
                  </a:lnTo>
                  <a:lnTo>
                    <a:pt x="173" y="54"/>
                  </a:lnTo>
                  <a:lnTo>
                    <a:pt x="176" y="54"/>
                  </a:lnTo>
                  <a:lnTo>
                    <a:pt x="179" y="54"/>
                  </a:lnTo>
                  <a:lnTo>
                    <a:pt x="182" y="54"/>
                  </a:lnTo>
                  <a:lnTo>
                    <a:pt x="188" y="51"/>
                  </a:lnTo>
                  <a:lnTo>
                    <a:pt x="194" y="51"/>
                  </a:lnTo>
                  <a:lnTo>
                    <a:pt x="194" y="51"/>
                  </a:lnTo>
                  <a:lnTo>
                    <a:pt x="197" y="51"/>
                  </a:lnTo>
                  <a:lnTo>
                    <a:pt x="197" y="48"/>
                  </a:lnTo>
                  <a:lnTo>
                    <a:pt x="197" y="45"/>
                  </a:lnTo>
                  <a:lnTo>
                    <a:pt x="200" y="45"/>
                  </a:lnTo>
                  <a:lnTo>
                    <a:pt x="203" y="45"/>
                  </a:lnTo>
                  <a:lnTo>
                    <a:pt x="203" y="48"/>
                  </a:lnTo>
                  <a:lnTo>
                    <a:pt x="206" y="51"/>
                  </a:lnTo>
                  <a:lnTo>
                    <a:pt x="206" y="54"/>
                  </a:lnTo>
                  <a:lnTo>
                    <a:pt x="209" y="54"/>
                  </a:lnTo>
                  <a:lnTo>
                    <a:pt x="209" y="51"/>
                  </a:lnTo>
                  <a:lnTo>
                    <a:pt x="212" y="48"/>
                  </a:lnTo>
                  <a:lnTo>
                    <a:pt x="215" y="48"/>
                  </a:lnTo>
                  <a:lnTo>
                    <a:pt x="218" y="51"/>
                  </a:lnTo>
                  <a:lnTo>
                    <a:pt x="227" y="54"/>
                  </a:lnTo>
                  <a:lnTo>
                    <a:pt x="230" y="57"/>
                  </a:lnTo>
                  <a:lnTo>
                    <a:pt x="230" y="60"/>
                  </a:lnTo>
                  <a:lnTo>
                    <a:pt x="230" y="63"/>
                  </a:lnTo>
                  <a:lnTo>
                    <a:pt x="227" y="63"/>
                  </a:lnTo>
                  <a:lnTo>
                    <a:pt x="218" y="69"/>
                  </a:lnTo>
                  <a:lnTo>
                    <a:pt x="215" y="72"/>
                  </a:lnTo>
                  <a:lnTo>
                    <a:pt x="212" y="75"/>
                  </a:lnTo>
                  <a:lnTo>
                    <a:pt x="212" y="78"/>
                  </a:lnTo>
                  <a:lnTo>
                    <a:pt x="212" y="78"/>
                  </a:lnTo>
                  <a:lnTo>
                    <a:pt x="212" y="81"/>
                  </a:lnTo>
                  <a:lnTo>
                    <a:pt x="212" y="84"/>
                  </a:lnTo>
                  <a:lnTo>
                    <a:pt x="212" y="84"/>
                  </a:lnTo>
                  <a:lnTo>
                    <a:pt x="212" y="87"/>
                  </a:lnTo>
                  <a:lnTo>
                    <a:pt x="212" y="90"/>
                  </a:lnTo>
                  <a:lnTo>
                    <a:pt x="215" y="93"/>
                  </a:lnTo>
                  <a:lnTo>
                    <a:pt x="218" y="93"/>
                  </a:lnTo>
                  <a:lnTo>
                    <a:pt x="218" y="93"/>
                  </a:lnTo>
                  <a:lnTo>
                    <a:pt x="221" y="90"/>
                  </a:lnTo>
                  <a:lnTo>
                    <a:pt x="221" y="87"/>
                  </a:lnTo>
                  <a:lnTo>
                    <a:pt x="224" y="84"/>
                  </a:lnTo>
                  <a:lnTo>
                    <a:pt x="224" y="84"/>
                  </a:lnTo>
                  <a:lnTo>
                    <a:pt x="227" y="81"/>
                  </a:lnTo>
                  <a:lnTo>
                    <a:pt x="233" y="81"/>
                  </a:lnTo>
                  <a:lnTo>
                    <a:pt x="239" y="84"/>
                  </a:lnTo>
                  <a:lnTo>
                    <a:pt x="242" y="84"/>
                  </a:lnTo>
                  <a:lnTo>
                    <a:pt x="242" y="81"/>
                  </a:lnTo>
                  <a:lnTo>
                    <a:pt x="245" y="81"/>
                  </a:lnTo>
                  <a:lnTo>
                    <a:pt x="248" y="81"/>
                  </a:lnTo>
                  <a:lnTo>
                    <a:pt x="251" y="81"/>
                  </a:lnTo>
                  <a:lnTo>
                    <a:pt x="254" y="81"/>
                  </a:lnTo>
                  <a:lnTo>
                    <a:pt x="254" y="84"/>
                  </a:lnTo>
                  <a:lnTo>
                    <a:pt x="251" y="84"/>
                  </a:lnTo>
                  <a:lnTo>
                    <a:pt x="251" y="87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66" y="93"/>
                  </a:lnTo>
                  <a:lnTo>
                    <a:pt x="269" y="93"/>
                  </a:lnTo>
                  <a:lnTo>
                    <a:pt x="272" y="96"/>
                  </a:lnTo>
                  <a:lnTo>
                    <a:pt x="275" y="99"/>
                  </a:lnTo>
                  <a:lnTo>
                    <a:pt x="275" y="99"/>
                  </a:lnTo>
                  <a:lnTo>
                    <a:pt x="278" y="99"/>
                  </a:lnTo>
                  <a:lnTo>
                    <a:pt x="278" y="96"/>
                  </a:lnTo>
                  <a:lnTo>
                    <a:pt x="278" y="96"/>
                  </a:lnTo>
                  <a:lnTo>
                    <a:pt x="278" y="96"/>
                  </a:lnTo>
                  <a:lnTo>
                    <a:pt x="278" y="93"/>
                  </a:lnTo>
                  <a:lnTo>
                    <a:pt x="278" y="90"/>
                  </a:lnTo>
                  <a:lnTo>
                    <a:pt x="278" y="87"/>
                  </a:lnTo>
                  <a:lnTo>
                    <a:pt x="278" y="84"/>
                  </a:lnTo>
                  <a:lnTo>
                    <a:pt x="281" y="81"/>
                  </a:lnTo>
                  <a:lnTo>
                    <a:pt x="281" y="81"/>
                  </a:lnTo>
                  <a:lnTo>
                    <a:pt x="284" y="81"/>
                  </a:lnTo>
                  <a:lnTo>
                    <a:pt x="287" y="84"/>
                  </a:lnTo>
                  <a:lnTo>
                    <a:pt x="290" y="87"/>
                  </a:lnTo>
                  <a:lnTo>
                    <a:pt x="290" y="90"/>
                  </a:lnTo>
                  <a:lnTo>
                    <a:pt x="293" y="96"/>
                  </a:lnTo>
                  <a:lnTo>
                    <a:pt x="293" y="99"/>
                  </a:lnTo>
                  <a:lnTo>
                    <a:pt x="293" y="99"/>
                  </a:lnTo>
                  <a:lnTo>
                    <a:pt x="293" y="102"/>
                  </a:lnTo>
                  <a:lnTo>
                    <a:pt x="290" y="105"/>
                  </a:lnTo>
                  <a:lnTo>
                    <a:pt x="290" y="108"/>
                  </a:lnTo>
                  <a:lnTo>
                    <a:pt x="290" y="111"/>
                  </a:lnTo>
                  <a:lnTo>
                    <a:pt x="293" y="111"/>
                  </a:lnTo>
                  <a:lnTo>
                    <a:pt x="293" y="111"/>
                  </a:lnTo>
                  <a:lnTo>
                    <a:pt x="299" y="108"/>
                  </a:lnTo>
                  <a:lnTo>
                    <a:pt x="305" y="102"/>
                  </a:lnTo>
                  <a:lnTo>
                    <a:pt x="308" y="99"/>
                  </a:lnTo>
                  <a:lnTo>
                    <a:pt x="308" y="102"/>
                  </a:lnTo>
                  <a:lnTo>
                    <a:pt x="311" y="102"/>
                  </a:lnTo>
                  <a:lnTo>
                    <a:pt x="311" y="105"/>
                  </a:lnTo>
                  <a:lnTo>
                    <a:pt x="311" y="108"/>
                  </a:lnTo>
                  <a:lnTo>
                    <a:pt x="311" y="108"/>
                  </a:lnTo>
                  <a:lnTo>
                    <a:pt x="311" y="111"/>
                  </a:lnTo>
                  <a:lnTo>
                    <a:pt x="311" y="114"/>
                  </a:lnTo>
                  <a:lnTo>
                    <a:pt x="311" y="117"/>
                  </a:lnTo>
                  <a:lnTo>
                    <a:pt x="314" y="117"/>
                  </a:lnTo>
                  <a:lnTo>
                    <a:pt x="314" y="117"/>
                  </a:lnTo>
                  <a:lnTo>
                    <a:pt x="320" y="114"/>
                  </a:lnTo>
                  <a:lnTo>
                    <a:pt x="323" y="114"/>
                  </a:lnTo>
                  <a:lnTo>
                    <a:pt x="332" y="111"/>
                  </a:lnTo>
                  <a:lnTo>
                    <a:pt x="335" y="111"/>
                  </a:lnTo>
                  <a:lnTo>
                    <a:pt x="338" y="111"/>
                  </a:lnTo>
                  <a:lnTo>
                    <a:pt x="338" y="108"/>
                  </a:lnTo>
                  <a:lnTo>
                    <a:pt x="338" y="105"/>
                  </a:lnTo>
                  <a:lnTo>
                    <a:pt x="338" y="102"/>
                  </a:lnTo>
                  <a:lnTo>
                    <a:pt x="338" y="99"/>
                  </a:lnTo>
                  <a:lnTo>
                    <a:pt x="341" y="99"/>
                  </a:lnTo>
                  <a:lnTo>
                    <a:pt x="347" y="99"/>
                  </a:lnTo>
                  <a:lnTo>
                    <a:pt x="347" y="99"/>
                  </a:lnTo>
                  <a:lnTo>
                    <a:pt x="350" y="99"/>
                  </a:lnTo>
                  <a:lnTo>
                    <a:pt x="362" y="108"/>
                  </a:lnTo>
                  <a:lnTo>
                    <a:pt x="377" y="117"/>
                  </a:lnTo>
                  <a:lnTo>
                    <a:pt x="392" y="114"/>
                  </a:lnTo>
                  <a:lnTo>
                    <a:pt x="398" y="114"/>
                  </a:lnTo>
                  <a:lnTo>
                    <a:pt x="410" y="117"/>
                  </a:lnTo>
                  <a:lnTo>
                    <a:pt x="413" y="117"/>
                  </a:lnTo>
                  <a:lnTo>
                    <a:pt x="416" y="117"/>
                  </a:lnTo>
                  <a:lnTo>
                    <a:pt x="416" y="114"/>
                  </a:lnTo>
                  <a:lnTo>
                    <a:pt x="419" y="114"/>
                  </a:lnTo>
                  <a:lnTo>
                    <a:pt x="422" y="114"/>
                  </a:lnTo>
                  <a:lnTo>
                    <a:pt x="425" y="114"/>
                  </a:lnTo>
                  <a:lnTo>
                    <a:pt x="431" y="117"/>
                  </a:lnTo>
                  <a:lnTo>
                    <a:pt x="437" y="120"/>
                  </a:lnTo>
                  <a:lnTo>
                    <a:pt x="443" y="117"/>
                  </a:lnTo>
                  <a:lnTo>
                    <a:pt x="443" y="117"/>
                  </a:lnTo>
                  <a:lnTo>
                    <a:pt x="446" y="117"/>
                  </a:lnTo>
                  <a:lnTo>
                    <a:pt x="449" y="114"/>
                  </a:lnTo>
                  <a:lnTo>
                    <a:pt x="449" y="114"/>
                  </a:lnTo>
                  <a:lnTo>
                    <a:pt x="452" y="114"/>
                  </a:lnTo>
                  <a:lnTo>
                    <a:pt x="455" y="111"/>
                  </a:lnTo>
                  <a:lnTo>
                    <a:pt x="461" y="108"/>
                  </a:lnTo>
                  <a:lnTo>
                    <a:pt x="464" y="108"/>
                  </a:lnTo>
                  <a:lnTo>
                    <a:pt x="464" y="108"/>
                  </a:lnTo>
                  <a:lnTo>
                    <a:pt x="470" y="111"/>
                  </a:lnTo>
                  <a:lnTo>
                    <a:pt x="473" y="111"/>
                  </a:lnTo>
                  <a:lnTo>
                    <a:pt x="476" y="111"/>
                  </a:lnTo>
                  <a:lnTo>
                    <a:pt x="479" y="111"/>
                  </a:lnTo>
                  <a:lnTo>
                    <a:pt x="482" y="108"/>
                  </a:lnTo>
                  <a:lnTo>
                    <a:pt x="488" y="105"/>
                  </a:lnTo>
                  <a:lnTo>
                    <a:pt x="491" y="105"/>
                  </a:lnTo>
                  <a:lnTo>
                    <a:pt x="494" y="105"/>
                  </a:lnTo>
                  <a:lnTo>
                    <a:pt x="503" y="108"/>
                  </a:lnTo>
                  <a:lnTo>
                    <a:pt x="524" y="111"/>
                  </a:lnTo>
                  <a:lnTo>
                    <a:pt x="527" y="111"/>
                  </a:lnTo>
                  <a:lnTo>
                    <a:pt x="527" y="114"/>
                  </a:lnTo>
                  <a:lnTo>
                    <a:pt x="530" y="114"/>
                  </a:lnTo>
                  <a:lnTo>
                    <a:pt x="530" y="117"/>
                  </a:lnTo>
                  <a:lnTo>
                    <a:pt x="533" y="117"/>
                  </a:lnTo>
                  <a:lnTo>
                    <a:pt x="536" y="117"/>
                  </a:lnTo>
                  <a:lnTo>
                    <a:pt x="539" y="114"/>
                  </a:lnTo>
                  <a:lnTo>
                    <a:pt x="539" y="114"/>
                  </a:lnTo>
                  <a:lnTo>
                    <a:pt x="542" y="111"/>
                  </a:lnTo>
                  <a:lnTo>
                    <a:pt x="548" y="111"/>
                  </a:lnTo>
                  <a:lnTo>
                    <a:pt x="551" y="111"/>
                  </a:lnTo>
                  <a:lnTo>
                    <a:pt x="551" y="111"/>
                  </a:lnTo>
                  <a:lnTo>
                    <a:pt x="551" y="114"/>
                  </a:lnTo>
                  <a:lnTo>
                    <a:pt x="551" y="120"/>
                  </a:lnTo>
                  <a:lnTo>
                    <a:pt x="551" y="123"/>
                  </a:lnTo>
                  <a:lnTo>
                    <a:pt x="551" y="123"/>
                  </a:lnTo>
                  <a:lnTo>
                    <a:pt x="551" y="123"/>
                  </a:lnTo>
                  <a:lnTo>
                    <a:pt x="554" y="126"/>
                  </a:lnTo>
                  <a:lnTo>
                    <a:pt x="554" y="126"/>
                  </a:lnTo>
                  <a:lnTo>
                    <a:pt x="572" y="132"/>
                  </a:lnTo>
                  <a:lnTo>
                    <a:pt x="575" y="135"/>
                  </a:lnTo>
                  <a:lnTo>
                    <a:pt x="578" y="135"/>
                  </a:lnTo>
                  <a:lnTo>
                    <a:pt x="581" y="132"/>
                  </a:lnTo>
                  <a:lnTo>
                    <a:pt x="581" y="132"/>
                  </a:lnTo>
                  <a:lnTo>
                    <a:pt x="584" y="132"/>
                  </a:lnTo>
                  <a:lnTo>
                    <a:pt x="584" y="132"/>
                  </a:lnTo>
                  <a:lnTo>
                    <a:pt x="584" y="132"/>
                  </a:lnTo>
                  <a:lnTo>
                    <a:pt x="584" y="132"/>
                  </a:lnTo>
                  <a:lnTo>
                    <a:pt x="584" y="132"/>
                  </a:lnTo>
                  <a:lnTo>
                    <a:pt x="584" y="132"/>
                  </a:lnTo>
                  <a:lnTo>
                    <a:pt x="596" y="138"/>
                  </a:lnTo>
                  <a:lnTo>
                    <a:pt x="599" y="138"/>
                  </a:lnTo>
                  <a:lnTo>
                    <a:pt x="602" y="138"/>
                  </a:lnTo>
                  <a:lnTo>
                    <a:pt x="602" y="138"/>
                  </a:lnTo>
                  <a:lnTo>
                    <a:pt x="602" y="144"/>
                  </a:lnTo>
                  <a:lnTo>
                    <a:pt x="602" y="150"/>
                  </a:lnTo>
                  <a:lnTo>
                    <a:pt x="602" y="153"/>
                  </a:lnTo>
                  <a:lnTo>
                    <a:pt x="605" y="156"/>
                  </a:lnTo>
                  <a:lnTo>
                    <a:pt x="608" y="162"/>
                  </a:lnTo>
                  <a:lnTo>
                    <a:pt x="608" y="165"/>
                  </a:lnTo>
                  <a:lnTo>
                    <a:pt x="608" y="168"/>
                  </a:lnTo>
                  <a:lnTo>
                    <a:pt x="608" y="171"/>
                  </a:lnTo>
                  <a:lnTo>
                    <a:pt x="605" y="177"/>
                  </a:lnTo>
                  <a:lnTo>
                    <a:pt x="602" y="180"/>
                  </a:lnTo>
                  <a:lnTo>
                    <a:pt x="602" y="186"/>
                  </a:lnTo>
                  <a:lnTo>
                    <a:pt x="599" y="198"/>
                  </a:lnTo>
                  <a:lnTo>
                    <a:pt x="599" y="198"/>
                  </a:lnTo>
                  <a:lnTo>
                    <a:pt x="602" y="201"/>
                  </a:lnTo>
                  <a:lnTo>
                    <a:pt x="605" y="207"/>
                  </a:lnTo>
                  <a:lnTo>
                    <a:pt x="605" y="210"/>
                  </a:lnTo>
                  <a:lnTo>
                    <a:pt x="605" y="213"/>
                  </a:lnTo>
                  <a:lnTo>
                    <a:pt x="602" y="216"/>
                  </a:lnTo>
                  <a:lnTo>
                    <a:pt x="593" y="222"/>
                  </a:lnTo>
                  <a:lnTo>
                    <a:pt x="590" y="225"/>
                  </a:lnTo>
                  <a:lnTo>
                    <a:pt x="590" y="228"/>
                  </a:lnTo>
                  <a:lnTo>
                    <a:pt x="587" y="228"/>
                  </a:lnTo>
                  <a:lnTo>
                    <a:pt x="584" y="231"/>
                  </a:lnTo>
                  <a:lnTo>
                    <a:pt x="584" y="234"/>
                  </a:lnTo>
                  <a:lnTo>
                    <a:pt x="581" y="240"/>
                  </a:lnTo>
                  <a:lnTo>
                    <a:pt x="578" y="240"/>
                  </a:lnTo>
                  <a:lnTo>
                    <a:pt x="575" y="243"/>
                  </a:lnTo>
                  <a:lnTo>
                    <a:pt x="572" y="243"/>
                  </a:lnTo>
                  <a:lnTo>
                    <a:pt x="569" y="243"/>
                  </a:lnTo>
                  <a:lnTo>
                    <a:pt x="566" y="243"/>
                  </a:lnTo>
                  <a:lnTo>
                    <a:pt x="566" y="246"/>
                  </a:lnTo>
                  <a:lnTo>
                    <a:pt x="566" y="249"/>
                  </a:lnTo>
                  <a:lnTo>
                    <a:pt x="566" y="252"/>
                  </a:lnTo>
                  <a:lnTo>
                    <a:pt x="569" y="258"/>
                  </a:lnTo>
                  <a:lnTo>
                    <a:pt x="569" y="261"/>
                  </a:lnTo>
                  <a:lnTo>
                    <a:pt x="569" y="261"/>
                  </a:lnTo>
                  <a:lnTo>
                    <a:pt x="572" y="264"/>
                  </a:lnTo>
                  <a:lnTo>
                    <a:pt x="569" y="267"/>
                  </a:lnTo>
                  <a:lnTo>
                    <a:pt x="569" y="270"/>
                  </a:lnTo>
                  <a:lnTo>
                    <a:pt x="569" y="273"/>
                  </a:lnTo>
                  <a:lnTo>
                    <a:pt x="569" y="276"/>
                  </a:lnTo>
                  <a:lnTo>
                    <a:pt x="569" y="279"/>
                  </a:lnTo>
                  <a:lnTo>
                    <a:pt x="569" y="282"/>
                  </a:lnTo>
                  <a:lnTo>
                    <a:pt x="566" y="285"/>
                  </a:lnTo>
                  <a:lnTo>
                    <a:pt x="563" y="288"/>
                  </a:lnTo>
                  <a:lnTo>
                    <a:pt x="563" y="291"/>
                  </a:lnTo>
                  <a:lnTo>
                    <a:pt x="566" y="294"/>
                  </a:lnTo>
                  <a:lnTo>
                    <a:pt x="569" y="300"/>
                  </a:lnTo>
                  <a:lnTo>
                    <a:pt x="569" y="303"/>
                  </a:lnTo>
                  <a:lnTo>
                    <a:pt x="566" y="306"/>
                  </a:lnTo>
                  <a:lnTo>
                    <a:pt x="563" y="306"/>
                  </a:lnTo>
                  <a:lnTo>
                    <a:pt x="563" y="309"/>
                  </a:lnTo>
                  <a:lnTo>
                    <a:pt x="563" y="312"/>
                  </a:lnTo>
                  <a:lnTo>
                    <a:pt x="566" y="312"/>
                  </a:lnTo>
                  <a:lnTo>
                    <a:pt x="566" y="318"/>
                  </a:lnTo>
                  <a:lnTo>
                    <a:pt x="566" y="327"/>
                  </a:lnTo>
                  <a:lnTo>
                    <a:pt x="566" y="327"/>
                  </a:lnTo>
                  <a:lnTo>
                    <a:pt x="566" y="330"/>
                  </a:lnTo>
                  <a:lnTo>
                    <a:pt x="563" y="333"/>
                  </a:lnTo>
                  <a:lnTo>
                    <a:pt x="563" y="333"/>
                  </a:lnTo>
                  <a:lnTo>
                    <a:pt x="560" y="333"/>
                  </a:lnTo>
                  <a:lnTo>
                    <a:pt x="557" y="330"/>
                  </a:lnTo>
                  <a:lnTo>
                    <a:pt x="554" y="330"/>
                  </a:lnTo>
                  <a:lnTo>
                    <a:pt x="551" y="330"/>
                  </a:lnTo>
                  <a:lnTo>
                    <a:pt x="551" y="333"/>
                  </a:lnTo>
                  <a:lnTo>
                    <a:pt x="548" y="333"/>
                  </a:lnTo>
                  <a:lnTo>
                    <a:pt x="545" y="333"/>
                  </a:lnTo>
                  <a:lnTo>
                    <a:pt x="539" y="327"/>
                  </a:lnTo>
                  <a:lnTo>
                    <a:pt x="536" y="327"/>
                  </a:lnTo>
                  <a:lnTo>
                    <a:pt x="533" y="327"/>
                  </a:lnTo>
                  <a:lnTo>
                    <a:pt x="530" y="327"/>
                  </a:lnTo>
                  <a:lnTo>
                    <a:pt x="527" y="327"/>
                  </a:lnTo>
                  <a:lnTo>
                    <a:pt x="524" y="330"/>
                  </a:lnTo>
                  <a:lnTo>
                    <a:pt x="524" y="330"/>
                  </a:lnTo>
                  <a:lnTo>
                    <a:pt x="527" y="333"/>
                  </a:lnTo>
                  <a:lnTo>
                    <a:pt x="527" y="336"/>
                  </a:lnTo>
                  <a:lnTo>
                    <a:pt x="524" y="336"/>
                  </a:lnTo>
                  <a:lnTo>
                    <a:pt x="524" y="336"/>
                  </a:lnTo>
                  <a:lnTo>
                    <a:pt x="509" y="339"/>
                  </a:lnTo>
                  <a:lnTo>
                    <a:pt x="491" y="345"/>
                  </a:lnTo>
                  <a:lnTo>
                    <a:pt x="485" y="348"/>
                  </a:lnTo>
                  <a:lnTo>
                    <a:pt x="482" y="351"/>
                  </a:lnTo>
                  <a:lnTo>
                    <a:pt x="482" y="354"/>
                  </a:lnTo>
                  <a:lnTo>
                    <a:pt x="485" y="357"/>
                  </a:lnTo>
                  <a:lnTo>
                    <a:pt x="485" y="360"/>
                  </a:lnTo>
                  <a:lnTo>
                    <a:pt x="485" y="363"/>
                  </a:lnTo>
                  <a:lnTo>
                    <a:pt x="485" y="378"/>
                  </a:lnTo>
                  <a:lnTo>
                    <a:pt x="485" y="378"/>
                  </a:lnTo>
                  <a:lnTo>
                    <a:pt x="485" y="381"/>
                  </a:lnTo>
                  <a:lnTo>
                    <a:pt x="488" y="384"/>
                  </a:lnTo>
                  <a:lnTo>
                    <a:pt x="488" y="384"/>
                  </a:lnTo>
                  <a:lnTo>
                    <a:pt x="491" y="384"/>
                  </a:lnTo>
                  <a:lnTo>
                    <a:pt x="494" y="384"/>
                  </a:lnTo>
                  <a:lnTo>
                    <a:pt x="494" y="387"/>
                  </a:lnTo>
                  <a:lnTo>
                    <a:pt x="494" y="387"/>
                  </a:lnTo>
                  <a:lnTo>
                    <a:pt x="497" y="390"/>
                  </a:lnTo>
                  <a:lnTo>
                    <a:pt x="500" y="390"/>
                  </a:lnTo>
                  <a:lnTo>
                    <a:pt x="500" y="393"/>
                  </a:lnTo>
                  <a:lnTo>
                    <a:pt x="500" y="393"/>
                  </a:lnTo>
                  <a:lnTo>
                    <a:pt x="500" y="396"/>
                  </a:lnTo>
                  <a:lnTo>
                    <a:pt x="500" y="399"/>
                  </a:lnTo>
                  <a:lnTo>
                    <a:pt x="497" y="402"/>
                  </a:lnTo>
                  <a:lnTo>
                    <a:pt x="494" y="402"/>
                  </a:lnTo>
                  <a:lnTo>
                    <a:pt x="491" y="402"/>
                  </a:lnTo>
                  <a:lnTo>
                    <a:pt x="482" y="399"/>
                  </a:lnTo>
                  <a:lnTo>
                    <a:pt x="482" y="402"/>
                  </a:lnTo>
                  <a:lnTo>
                    <a:pt x="479" y="402"/>
                  </a:lnTo>
                  <a:lnTo>
                    <a:pt x="476" y="402"/>
                  </a:lnTo>
                  <a:lnTo>
                    <a:pt x="476" y="405"/>
                  </a:lnTo>
                  <a:lnTo>
                    <a:pt x="476" y="405"/>
                  </a:lnTo>
                  <a:lnTo>
                    <a:pt x="476" y="408"/>
                  </a:lnTo>
                  <a:lnTo>
                    <a:pt x="476" y="411"/>
                  </a:lnTo>
                  <a:lnTo>
                    <a:pt x="476" y="414"/>
                  </a:lnTo>
                  <a:lnTo>
                    <a:pt x="476" y="417"/>
                  </a:lnTo>
                  <a:lnTo>
                    <a:pt x="476" y="420"/>
                  </a:lnTo>
                  <a:lnTo>
                    <a:pt x="473" y="423"/>
                  </a:lnTo>
                  <a:lnTo>
                    <a:pt x="473" y="426"/>
                  </a:lnTo>
                  <a:lnTo>
                    <a:pt x="470" y="429"/>
                  </a:lnTo>
                  <a:lnTo>
                    <a:pt x="467" y="429"/>
                  </a:lnTo>
                  <a:lnTo>
                    <a:pt x="467" y="432"/>
                  </a:lnTo>
                  <a:lnTo>
                    <a:pt x="467" y="432"/>
                  </a:lnTo>
                  <a:lnTo>
                    <a:pt x="467" y="435"/>
                  </a:lnTo>
                  <a:lnTo>
                    <a:pt x="467" y="435"/>
                  </a:lnTo>
                  <a:lnTo>
                    <a:pt x="467" y="438"/>
                  </a:lnTo>
                  <a:lnTo>
                    <a:pt x="470" y="438"/>
                  </a:lnTo>
                  <a:lnTo>
                    <a:pt x="470" y="438"/>
                  </a:lnTo>
                  <a:lnTo>
                    <a:pt x="479" y="438"/>
                  </a:lnTo>
                  <a:lnTo>
                    <a:pt x="479" y="438"/>
                  </a:lnTo>
                  <a:lnTo>
                    <a:pt x="482" y="438"/>
                  </a:lnTo>
                  <a:lnTo>
                    <a:pt x="485" y="441"/>
                  </a:lnTo>
                  <a:lnTo>
                    <a:pt x="485" y="441"/>
                  </a:lnTo>
                  <a:lnTo>
                    <a:pt x="485" y="444"/>
                  </a:lnTo>
                  <a:lnTo>
                    <a:pt x="485" y="447"/>
                  </a:lnTo>
                  <a:lnTo>
                    <a:pt x="482" y="447"/>
                  </a:lnTo>
                  <a:lnTo>
                    <a:pt x="482" y="450"/>
                  </a:lnTo>
                  <a:lnTo>
                    <a:pt x="476" y="453"/>
                  </a:lnTo>
                  <a:lnTo>
                    <a:pt x="476" y="456"/>
                  </a:lnTo>
                  <a:lnTo>
                    <a:pt x="470" y="459"/>
                  </a:lnTo>
                  <a:lnTo>
                    <a:pt x="467" y="462"/>
                  </a:lnTo>
                  <a:lnTo>
                    <a:pt x="467" y="465"/>
                  </a:lnTo>
                  <a:lnTo>
                    <a:pt x="467" y="468"/>
                  </a:lnTo>
                  <a:lnTo>
                    <a:pt x="464" y="471"/>
                  </a:lnTo>
                  <a:lnTo>
                    <a:pt x="452" y="483"/>
                  </a:lnTo>
                  <a:lnTo>
                    <a:pt x="449" y="486"/>
                  </a:lnTo>
                  <a:lnTo>
                    <a:pt x="449" y="492"/>
                  </a:lnTo>
                  <a:lnTo>
                    <a:pt x="443" y="498"/>
                  </a:lnTo>
                  <a:lnTo>
                    <a:pt x="437" y="498"/>
                  </a:lnTo>
                  <a:lnTo>
                    <a:pt x="434" y="498"/>
                  </a:lnTo>
                  <a:lnTo>
                    <a:pt x="431" y="495"/>
                  </a:lnTo>
                  <a:lnTo>
                    <a:pt x="425" y="492"/>
                  </a:lnTo>
                  <a:lnTo>
                    <a:pt x="422" y="489"/>
                  </a:lnTo>
                  <a:lnTo>
                    <a:pt x="422" y="486"/>
                  </a:lnTo>
                  <a:lnTo>
                    <a:pt x="422" y="480"/>
                  </a:lnTo>
                  <a:lnTo>
                    <a:pt x="422" y="477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416" y="474"/>
                  </a:lnTo>
                  <a:lnTo>
                    <a:pt x="413" y="477"/>
                  </a:lnTo>
                  <a:lnTo>
                    <a:pt x="410" y="474"/>
                  </a:lnTo>
                  <a:lnTo>
                    <a:pt x="380" y="447"/>
                  </a:lnTo>
                  <a:lnTo>
                    <a:pt x="380" y="447"/>
                  </a:lnTo>
                  <a:lnTo>
                    <a:pt x="377" y="444"/>
                  </a:lnTo>
                  <a:lnTo>
                    <a:pt x="377" y="441"/>
                  </a:lnTo>
                  <a:lnTo>
                    <a:pt x="380" y="441"/>
                  </a:lnTo>
                  <a:lnTo>
                    <a:pt x="380" y="438"/>
                  </a:lnTo>
                  <a:lnTo>
                    <a:pt x="380" y="435"/>
                  </a:lnTo>
                  <a:lnTo>
                    <a:pt x="380" y="432"/>
                  </a:lnTo>
                  <a:lnTo>
                    <a:pt x="377" y="423"/>
                  </a:lnTo>
                  <a:lnTo>
                    <a:pt x="374" y="420"/>
                  </a:lnTo>
                  <a:lnTo>
                    <a:pt x="374" y="420"/>
                  </a:lnTo>
                  <a:lnTo>
                    <a:pt x="359" y="414"/>
                  </a:lnTo>
                  <a:lnTo>
                    <a:pt x="356" y="417"/>
                  </a:lnTo>
                  <a:lnTo>
                    <a:pt x="353" y="420"/>
                  </a:lnTo>
                  <a:lnTo>
                    <a:pt x="350" y="420"/>
                  </a:lnTo>
                  <a:lnTo>
                    <a:pt x="347" y="420"/>
                  </a:lnTo>
                  <a:lnTo>
                    <a:pt x="344" y="420"/>
                  </a:lnTo>
                  <a:lnTo>
                    <a:pt x="341" y="423"/>
                  </a:lnTo>
                  <a:lnTo>
                    <a:pt x="338" y="423"/>
                  </a:lnTo>
                  <a:lnTo>
                    <a:pt x="335" y="420"/>
                  </a:lnTo>
                  <a:lnTo>
                    <a:pt x="332" y="420"/>
                  </a:lnTo>
                  <a:lnTo>
                    <a:pt x="329" y="423"/>
                  </a:lnTo>
                  <a:lnTo>
                    <a:pt x="314" y="426"/>
                  </a:lnTo>
                  <a:lnTo>
                    <a:pt x="302" y="420"/>
                  </a:lnTo>
                  <a:lnTo>
                    <a:pt x="299" y="420"/>
                  </a:lnTo>
                  <a:lnTo>
                    <a:pt x="299" y="423"/>
                  </a:lnTo>
                  <a:lnTo>
                    <a:pt x="296" y="423"/>
                  </a:lnTo>
                  <a:lnTo>
                    <a:pt x="293" y="426"/>
                  </a:lnTo>
                  <a:lnTo>
                    <a:pt x="293" y="426"/>
                  </a:lnTo>
                  <a:lnTo>
                    <a:pt x="290" y="426"/>
                  </a:lnTo>
                  <a:lnTo>
                    <a:pt x="290" y="426"/>
                  </a:lnTo>
                  <a:lnTo>
                    <a:pt x="287" y="426"/>
                  </a:lnTo>
                  <a:lnTo>
                    <a:pt x="287" y="426"/>
                  </a:lnTo>
                  <a:lnTo>
                    <a:pt x="284" y="423"/>
                  </a:lnTo>
                  <a:lnTo>
                    <a:pt x="281" y="423"/>
                  </a:lnTo>
                  <a:lnTo>
                    <a:pt x="278" y="426"/>
                  </a:lnTo>
                  <a:lnTo>
                    <a:pt x="275" y="426"/>
                  </a:lnTo>
                  <a:lnTo>
                    <a:pt x="272" y="423"/>
                  </a:lnTo>
                  <a:lnTo>
                    <a:pt x="269" y="420"/>
                  </a:lnTo>
                  <a:lnTo>
                    <a:pt x="263" y="417"/>
                  </a:lnTo>
                  <a:lnTo>
                    <a:pt x="254" y="423"/>
                  </a:lnTo>
                  <a:lnTo>
                    <a:pt x="251" y="417"/>
                  </a:lnTo>
                  <a:lnTo>
                    <a:pt x="248" y="414"/>
                  </a:lnTo>
                  <a:lnTo>
                    <a:pt x="248" y="414"/>
                  </a:lnTo>
                  <a:lnTo>
                    <a:pt x="248" y="411"/>
                  </a:lnTo>
                  <a:lnTo>
                    <a:pt x="245" y="411"/>
                  </a:lnTo>
                  <a:lnTo>
                    <a:pt x="242" y="414"/>
                  </a:lnTo>
                  <a:lnTo>
                    <a:pt x="239" y="414"/>
                  </a:lnTo>
                  <a:lnTo>
                    <a:pt x="203" y="393"/>
                  </a:lnTo>
                  <a:lnTo>
                    <a:pt x="200" y="390"/>
                  </a:lnTo>
                  <a:lnTo>
                    <a:pt x="194" y="393"/>
                  </a:lnTo>
                  <a:lnTo>
                    <a:pt x="188" y="396"/>
                  </a:lnTo>
                  <a:lnTo>
                    <a:pt x="185" y="396"/>
                  </a:lnTo>
                  <a:lnTo>
                    <a:pt x="182" y="396"/>
                  </a:lnTo>
                  <a:lnTo>
                    <a:pt x="167" y="390"/>
                  </a:lnTo>
                  <a:lnTo>
                    <a:pt x="164" y="390"/>
                  </a:lnTo>
                  <a:lnTo>
                    <a:pt x="161" y="390"/>
                  </a:lnTo>
                  <a:lnTo>
                    <a:pt x="156" y="387"/>
                  </a:lnTo>
                  <a:lnTo>
                    <a:pt x="153" y="384"/>
                  </a:lnTo>
                  <a:lnTo>
                    <a:pt x="150" y="384"/>
                  </a:lnTo>
                  <a:lnTo>
                    <a:pt x="150" y="381"/>
                  </a:lnTo>
                  <a:lnTo>
                    <a:pt x="147" y="381"/>
                  </a:lnTo>
                  <a:lnTo>
                    <a:pt x="144" y="381"/>
                  </a:lnTo>
                  <a:lnTo>
                    <a:pt x="141" y="384"/>
                  </a:lnTo>
                  <a:lnTo>
                    <a:pt x="132" y="390"/>
                  </a:lnTo>
                  <a:lnTo>
                    <a:pt x="129" y="393"/>
                  </a:lnTo>
                  <a:lnTo>
                    <a:pt x="126" y="393"/>
                  </a:lnTo>
                  <a:lnTo>
                    <a:pt x="117" y="393"/>
                  </a:lnTo>
                  <a:lnTo>
                    <a:pt x="108" y="396"/>
                  </a:lnTo>
                  <a:lnTo>
                    <a:pt x="105" y="393"/>
                  </a:lnTo>
                  <a:lnTo>
                    <a:pt x="99" y="393"/>
                  </a:lnTo>
                  <a:lnTo>
                    <a:pt x="87" y="390"/>
                  </a:lnTo>
                  <a:lnTo>
                    <a:pt x="81" y="390"/>
                  </a:lnTo>
                  <a:lnTo>
                    <a:pt x="78" y="390"/>
                  </a:lnTo>
                  <a:lnTo>
                    <a:pt x="78" y="387"/>
                  </a:lnTo>
                  <a:lnTo>
                    <a:pt x="75" y="387"/>
                  </a:lnTo>
                  <a:lnTo>
                    <a:pt x="72" y="384"/>
                  </a:lnTo>
                  <a:lnTo>
                    <a:pt x="72" y="381"/>
                  </a:lnTo>
                  <a:lnTo>
                    <a:pt x="72" y="378"/>
                  </a:lnTo>
                  <a:lnTo>
                    <a:pt x="69" y="375"/>
                  </a:lnTo>
                  <a:lnTo>
                    <a:pt x="66" y="372"/>
                  </a:lnTo>
                  <a:lnTo>
                    <a:pt x="66" y="369"/>
                  </a:lnTo>
                  <a:lnTo>
                    <a:pt x="66" y="369"/>
                  </a:lnTo>
                  <a:lnTo>
                    <a:pt x="69" y="363"/>
                  </a:lnTo>
                  <a:lnTo>
                    <a:pt x="72" y="363"/>
                  </a:lnTo>
                  <a:lnTo>
                    <a:pt x="75" y="363"/>
                  </a:lnTo>
                  <a:lnTo>
                    <a:pt x="75" y="363"/>
                  </a:lnTo>
                  <a:lnTo>
                    <a:pt x="78" y="366"/>
                  </a:lnTo>
                  <a:lnTo>
                    <a:pt x="81" y="369"/>
                  </a:lnTo>
                  <a:lnTo>
                    <a:pt x="81" y="369"/>
                  </a:lnTo>
                  <a:lnTo>
                    <a:pt x="81" y="369"/>
                  </a:lnTo>
                  <a:lnTo>
                    <a:pt x="84" y="369"/>
                  </a:lnTo>
                  <a:lnTo>
                    <a:pt x="84" y="369"/>
                  </a:lnTo>
                  <a:lnTo>
                    <a:pt x="87" y="369"/>
                  </a:lnTo>
                  <a:lnTo>
                    <a:pt x="87" y="369"/>
                  </a:lnTo>
                  <a:lnTo>
                    <a:pt x="87" y="369"/>
                  </a:lnTo>
                  <a:lnTo>
                    <a:pt x="84" y="363"/>
                  </a:lnTo>
                  <a:lnTo>
                    <a:pt x="78" y="348"/>
                  </a:lnTo>
                  <a:lnTo>
                    <a:pt x="72" y="327"/>
                  </a:lnTo>
                  <a:lnTo>
                    <a:pt x="72" y="312"/>
                  </a:lnTo>
                  <a:lnTo>
                    <a:pt x="72" y="309"/>
                  </a:lnTo>
                  <a:lnTo>
                    <a:pt x="75" y="303"/>
                  </a:lnTo>
                  <a:lnTo>
                    <a:pt x="78" y="300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78" y="297"/>
                  </a:lnTo>
                  <a:lnTo>
                    <a:pt x="81" y="297"/>
                  </a:lnTo>
                  <a:lnTo>
                    <a:pt x="81" y="294"/>
                  </a:lnTo>
                  <a:lnTo>
                    <a:pt x="84" y="291"/>
                  </a:lnTo>
                  <a:lnTo>
                    <a:pt x="84" y="288"/>
                  </a:lnTo>
                  <a:lnTo>
                    <a:pt x="81" y="285"/>
                  </a:lnTo>
                  <a:lnTo>
                    <a:pt x="81" y="285"/>
                  </a:lnTo>
                  <a:lnTo>
                    <a:pt x="78" y="285"/>
                  </a:lnTo>
                  <a:lnTo>
                    <a:pt x="75" y="285"/>
                  </a:lnTo>
                  <a:lnTo>
                    <a:pt x="75" y="285"/>
                  </a:lnTo>
                  <a:lnTo>
                    <a:pt x="72" y="285"/>
                  </a:lnTo>
                  <a:lnTo>
                    <a:pt x="72" y="285"/>
                  </a:lnTo>
                  <a:lnTo>
                    <a:pt x="72" y="282"/>
                  </a:lnTo>
                  <a:lnTo>
                    <a:pt x="69" y="270"/>
                  </a:lnTo>
                  <a:lnTo>
                    <a:pt x="69" y="264"/>
                  </a:lnTo>
                  <a:lnTo>
                    <a:pt x="69" y="261"/>
                  </a:lnTo>
                  <a:lnTo>
                    <a:pt x="66" y="252"/>
                  </a:lnTo>
                  <a:lnTo>
                    <a:pt x="66" y="246"/>
                  </a:lnTo>
                  <a:lnTo>
                    <a:pt x="66" y="243"/>
                  </a:lnTo>
                  <a:lnTo>
                    <a:pt x="66" y="243"/>
                  </a:lnTo>
                  <a:lnTo>
                    <a:pt x="66" y="240"/>
                  </a:lnTo>
                  <a:lnTo>
                    <a:pt x="66" y="237"/>
                  </a:lnTo>
                  <a:lnTo>
                    <a:pt x="69" y="237"/>
                  </a:lnTo>
                  <a:lnTo>
                    <a:pt x="72" y="234"/>
                  </a:lnTo>
                  <a:lnTo>
                    <a:pt x="75" y="231"/>
                  </a:lnTo>
                  <a:lnTo>
                    <a:pt x="75" y="228"/>
                  </a:lnTo>
                  <a:lnTo>
                    <a:pt x="75" y="225"/>
                  </a:lnTo>
                  <a:lnTo>
                    <a:pt x="72" y="225"/>
                  </a:lnTo>
                  <a:lnTo>
                    <a:pt x="72" y="225"/>
                  </a:lnTo>
                  <a:lnTo>
                    <a:pt x="69" y="225"/>
                  </a:lnTo>
                  <a:lnTo>
                    <a:pt x="66" y="225"/>
                  </a:lnTo>
                  <a:lnTo>
                    <a:pt x="66" y="225"/>
                  </a:lnTo>
                  <a:lnTo>
                    <a:pt x="63" y="222"/>
                  </a:lnTo>
                  <a:lnTo>
                    <a:pt x="66" y="219"/>
                  </a:lnTo>
                  <a:lnTo>
                    <a:pt x="72" y="207"/>
                  </a:lnTo>
                  <a:lnTo>
                    <a:pt x="75" y="204"/>
                  </a:lnTo>
                  <a:lnTo>
                    <a:pt x="78" y="204"/>
                  </a:lnTo>
                  <a:lnTo>
                    <a:pt x="81" y="201"/>
                  </a:lnTo>
                  <a:lnTo>
                    <a:pt x="81" y="198"/>
                  </a:lnTo>
                  <a:lnTo>
                    <a:pt x="78" y="195"/>
                  </a:lnTo>
                  <a:lnTo>
                    <a:pt x="78" y="189"/>
                  </a:lnTo>
                  <a:lnTo>
                    <a:pt x="72" y="183"/>
                  </a:lnTo>
                  <a:lnTo>
                    <a:pt x="72" y="177"/>
                  </a:lnTo>
                  <a:lnTo>
                    <a:pt x="69" y="165"/>
                  </a:lnTo>
                  <a:lnTo>
                    <a:pt x="66" y="159"/>
                  </a:lnTo>
                  <a:lnTo>
                    <a:pt x="30" y="123"/>
                  </a:lnTo>
                  <a:lnTo>
                    <a:pt x="0" y="102"/>
                  </a:lnTo>
                  <a:lnTo>
                    <a:pt x="3" y="99"/>
                  </a:lnTo>
                  <a:lnTo>
                    <a:pt x="15" y="84"/>
                  </a:lnTo>
                  <a:lnTo>
                    <a:pt x="18" y="84"/>
                  </a:lnTo>
                  <a:lnTo>
                    <a:pt x="18" y="81"/>
                  </a:lnTo>
                  <a:lnTo>
                    <a:pt x="24" y="63"/>
                  </a:lnTo>
                  <a:lnTo>
                    <a:pt x="30" y="54"/>
                  </a:lnTo>
                  <a:lnTo>
                    <a:pt x="39" y="51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3" y="60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57" y="57"/>
                  </a:lnTo>
                  <a:lnTo>
                    <a:pt x="57" y="54"/>
                  </a:lnTo>
                  <a:lnTo>
                    <a:pt x="60" y="54"/>
                  </a:lnTo>
                  <a:lnTo>
                    <a:pt x="60" y="51"/>
                  </a:lnTo>
                  <a:lnTo>
                    <a:pt x="57" y="51"/>
                  </a:lnTo>
                  <a:lnTo>
                    <a:pt x="54" y="51"/>
                  </a:lnTo>
                  <a:lnTo>
                    <a:pt x="51" y="48"/>
                  </a:lnTo>
                  <a:lnTo>
                    <a:pt x="48" y="45"/>
                  </a:lnTo>
                  <a:lnTo>
                    <a:pt x="45" y="39"/>
                  </a:lnTo>
                  <a:lnTo>
                    <a:pt x="36" y="36"/>
                  </a:lnTo>
                  <a:lnTo>
                    <a:pt x="36" y="33"/>
                  </a:lnTo>
                  <a:lnTo>
                    <a:pt x="36" y="21"/>
                  </a:lnTo>
                  <a:lnTo>
                    <a:pt x="36" y="9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8" y="3"/>
                  </a:lnTo>
                  <a:lnTo>
                    <a:pt x="54" y="9"/>
                  </a:lnTo>
                  <a:lnTo>
                    <a:pt x="57" y="12"/>
                  </a:lnTo>
                  <a:lnTo>
                    <a:pt x="60" y="1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94" name="Freeform 54"/>
            <p:cNvSpPr>
              <a:spLocks noEditPoints="1"/>
            </p:cNvSpPr>
            <p:nvPr/>
          </p:nvSpPr>
          <p:spPr bwMode="auto">
            <a:xfrm>
              <a:off x="4120" y="1356"/>
              <a:ext cx="735" cy="711"/>
            </a:xfrm>
            <a:custGeom>
              <a:avLst/>
              <a:gdLst>
                <a:gd name="T0" fmla="*/ 87 w 735"/>
                <a:gd name="T1" fmla="*/ 501 h 711"/>
                <a:gd name="T2" fmla="*/ 72 w 735"/>
                <a:gd name="T3" fmla="*/ 498 h 711"/>
                <a:gd name="T4" fmla="*/ 723 w 735"/>
                <a:gd name="T5" fmla="*/ 126 h 711"/>
                <a:gd name="T6" fmla="*/ 678 w 735"/>
                <a:gd name="T7" fmla="*/ 99 h 711"/>
                <a:gd name="T8" fmla="*/ 642 w 735"/>
                <a:gd name="T9" fmla="*/ 81 h 711"/>
                <a:gd name="T10" fmla="*/ 621 w 735"/>
                <a:gd name="T11" fmla="*/ 36 h 711"/>
                <a:gd name="T12" fmla="*/ 570 w 735"/>
                <a:gd name="T13" fmla="*/ 42 h 711"/>
                <a:gd name="T14" fmla="*/ 552 w 735"/>
                <a:gd name="T15" fmla="*/ 57 h 711"/>
                <a:gd name="T16" fmla="*/ 510 w 735"/>
                <a:gd name="T17" fmla="*/ 21 h 711"/>
                <a:gd name="T18" fmla="*/ 492 w 735"/>
                <a:gd name="T19" fmla="*/ 9 h 711"/>
                <a:gd name="T20" fmla="*/ 444 w 735"/>
                <a:gd name="T21" fmla="*/ 15 h 711"/>
                <a:gd name="T22" fmla="*/ 399 w 735"/>
                <a:gd name="T23" fmla="*/ 27 h 711"/>
                <a:gd name="T24" fmla="*/ 372 w 735"/>
                <a:gd name="T25" fmla="*/ 33 h 711"/>
                <a:gd name="T26" fmla="*/ 342 w 735"/>
                <a:gd name="T27" fmla="*/ 18 h 711"/>
                <a:gd name="T28" fmla="*/ 315 w 735"/>
                <a:gd name="T29" fmla="*/ 75 h 711"/>
                <a:gd name="T30" fmla="*/ 315 w 735"/>
                <a:gd name="T31" fmla="*/ 111 h 711"/>
                <a:gd name="T32" fmla="*/ 318 w 735"/>
                <a:gd name="T33" fmla="*/ 153 h 711"/>
                <a:gd name="T34" fmla="*/ 318 w 735"/>
                <a:gd name="T35" fmla="*/ 180 h 711"/>
                <a:gd name="T36" fmla="*/ 288 w 735"/>
                <a:gd name="T37" fmla="*/ 213 h 711"/>
                <a:gd name="T38" fmla="*/ 249 w 735"/>
                <a:gd name="T39" fmla="*/ 234 h 711"/>
                <a:gd name="T40" fmla="*/ 195 w 735"/>
                <a:gd name="T41" fmla="*/ 258 h 711"/>
                <a:gd name="T42" fmla="*/ 111 w 735"/>
                <a:gd name="T43" fmla="*/ 282 h 711"/>
                <a:gd name="T44" fmla="*/ 99 w 735"/>
                <a:gd name="T45" fmla="*/ 306 h 711"/>
                <a:gd name="T46" fmla="*/ 78 w 735"/>
                <a:gd name="T47" fmla="*/ 339 h 711"/>
                <a:gd name="T48" fmla="*/ 63 w 735"/>
                <a:gd name="T49" fmla="*/ 333 h 711"/>
                <a:gd name="T50" fmla="*/ 45 w 735"/>
                <a:gd name="T51" fmla="*/ 348 h 711"/>
                <a:gd name="T52" fmla="*/ 21 w 735"/>
                <a:gd name="T53" fmla="*/ 348 h 711"/>
                <a:gd name="T54" fmla="*/ 27 w 735"/>
                <a:gd name="T55" fmla="*/ 363 h 711"/>
                <a:gd name="T56" fmla="*/ 15 w 735"/>
                <a:gd name="T57" fmla="*/ 384 h 711"/>
                <a:gd name="T58" fmla="*/ 24 w 735"/>
                <a:gd name="T59" fmla="*/ 408 h 711"/>
                <a:gd name="T60" fmla="*/ 57 w 735"/>
                <a:gd name="T61" fmla="*/ 414 h 711"/>
                <a:gd name="T62" fmla="*/ 129 w 735"/>
                <a:gd name="T63" fmla="*/ 396 h 711"/>
                <a:gd name="T64" fmla="*/ 156 w 735"/>
                <a:gd name="T65" fmla="*/ 417 h 711"/>
                <a:gd name="T66" fmla="*/ 120 w 735"/>
                <a:gd name="T67" fmla="*/ 399 h 711"/>
                <a:gd name="T68" fmla="*/ 84 w 735"/>
                <a:gd name="T69" fmla="*/ 420 h 711"/>
                <a:gd name="T70" fmla="*/ 114 w 735"/>
                <a:gd name="T71" fmla="*/ 462 h 711"/>
                <a:gd name="T72" fmla="*/ 93 w 735"/>
                <a:gd name="T73" fmla="*/ 519 h 711"/>
                <a:gd name="T74" fmla="*/ 132 w 735"/>
                <a:gd name="T75" fmla="*/ 582 h 711"/>
                <a:gd name="T76" fmla="*/ 159 w 735"/>
                <a:gd name="T77" fmla="*/ 642 h 711"/>
                <a:gd name="T78" fmla="*/ 186 w 735"/>
                <a:gd name="T79" fmla="*/ 657 h 711"/>
                <a:gd name="T80" fmla="*/ 252 w 735"/>
                <a:gd name="T81" fmla="*/ 687 h 711"/>
                <a:gd name="T82" fmla="*/ 306 w 735"/>
                <a:gd name="T83" fmla="*/ 702 h 711"/>
                <a:gd name="T84" fmla="*/ 339 w 735"/>
                <a:gd name="T85" fmla="*/ 693 h 711"/>
                <a:gd name="T86" fmla="*/ 369 w 735"/>
                <a:gd name="T87" fmla="*/ 696 h 711"/>
                <a:gd name="T88" fmla="*/ 417 w 735"/>
                <a:gd name="T89" fmla="*/ 687 h 711"/>
                <a:gd name="T90" fmla="*/ 411 w 735"/>
                <a:gd name="T91" fmla="*/ 672 h 711"/>
                <a:gd name="T92" fmla="*/ 411 w 735"/>
                <a:gd name="T93" fmla="*/ 630 h 711"/>
                <a:gd name="T94" fmla="*/ 402 w 735"/>
                <a:gd name="T95" fmla="*/ 588 h 711"/>
                <a:gd name="T96" fmla="*/ 372 w 735"/>
                <a:gd name="T97" fmla="*/ 531 h 711"/>
                <a:gd name="T98" fmla="*/ 342 w 735"/>
                <a:gd name="T99" fmla="*/ 486 h 711"/>
                <a:gd name="T100" fmla="*/ 408 w 735"/>
                <a:gd name="T101" fmla="*/ 492 h 711"/>
                <a:gd name="T102" fmla="*/ 432 w 735"/>
                <a:gd name="T103" fmla="*/ 465 h 711"/>
                <a:gd name="T104" fmla="*/ 510 w 735"/>
                <a:gd name="T105" fmla="*/ 462 h 711"/>
                <a:gd name="T106" fmla="*/ 534 w 735"/>
                <a:gd name="T107" fmla="*/ 453 h 711"/>
                <a:gd name="T108" fmla="*/ 579 w 735"/>
                <a:gd name="T109" fmla="*/ 372 h 711"/>
                <a:gd name="T110" fmla="*/ 594 w 735"/>
                <a:gd name="T111" fmla="*/ 303 h 711"/>
                <a:gd name="T112" fmla="*/ 630 w 735"/>
                <a:gd name="T113" fmla="*/ 294 h 711"/>
                <a:gd name="T114" fmla="*/ 672 w 735"/>
                <a:gd name="T115" fmla="*/ 279 h 711"/>
                <a:gd name="T116" fmla="*/ 699 w 735"/>
                <a:gd name="T117" fmla="*/ 243 h 711"/>
                <a:gd name="T118" fmla="*/ 717 w 735"/>
                <a:gd name="T119" fmla="*/ 198 h 711"/>
                <a:gd name="T120" fmla="*/ 714 w 735"/>
                <a:gd name="T121" fmla="*/ 165 h 711"/>
                <a:gd name="T122" fmla="*/ 720 w 735"/>
                <a:gd name="T123" fmla="*/ 147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5" h="711">
                  <a:moveTo>
                    <a:pt x="57" y="576"/>
                  </a:moveTo>
                  <a:lnTo>
                    <a:pt x="48" y="573"/>
                  </a:lnTo>
                  <a:lnTo>
                    <a:pt x="42" y="573"/>
                  </a:lnTo>
                  <a:lnTo>
                    <a:pt x="39" y="573"/>
                  </a:lnTo>
                  <a:lnTo>
                    <a:pt x="39" y="576"/>
                  </a:lnTo>
                  <a:lnTo>
                    <a:pt x="39" y="582"/>
                  </a:lnTo>
                  <a:lnTo>
                    <a:pt x="57" y="582"/>
                  </a:lnTo>
                  <a:lnTo>
                    <a:pt x="63" y="582"/>
                  </a:lnTo>
                  <a:lnTo>
                    <a:pt x="60" y="579"/>
                  </a:lnTo>
                  <a:lnTo>
                    <a:pt x="57" y="576"/>
                  </a:lnTo>
                  <a:close/>
                  <a:moveTo>
                    <a:pt x="87" y="504"/>
                  </a:moveTo>
                  <a:lnTo>
                    <a:pt x="87" y="501"/>
                  </a:lnTo>
                  <a:lnTo>
                    <a:pt x="78" y="498"/>
                  </a:lnTo>
                  <a:lnTo>
                    <a:pt x="78" y="495"/>
                  </a:lnTo>
                  <a:lnTo>
                    <a:pt x="75" y="489"/>
                  </a:lnTo>
                  <a:lnTo>
                    <a:pt x="78" y="486"/>
                  </a:lnTo>
                  <a:lnTo>
                    <a:pt x="78" y="483"/>
                  </a:lnTo>
                  <a:lnTo>
                    <a:pt x="72" y="480"/>
                  </a:lnTo>
                  <a:lnTo>
                    <a:pt x="69" y="480"/>
                  </a:lnTo>
                  <a:lnTo>
                    <a:pt x="57" y="480"/>
                  </a:lnTo>
                  <a:lnTo>
                    <a:pt x="60" y="483"/>
                  </a:lnTo>
                  <a:lnTo>
                    <a:pt x="63" y="495"/>
                  </a:lnTo>
                  <a:lnTo>
                    <a:pt x="66" y="501"/>
                  </a:lnTo>
                  <a:lnTo>
                    <a:pt x="72" y="498"/>
                  </a:lnTo>
                  <a:lnTo>
                    <a:pt x="78" y="501"/>
                  </a:lnTo>
                  <a:lnTo>
                    <a:pt x="81" y="507"/>
                  </a:lnTo>
                  <a:lnTo>
                    <a:pt x="84" y="516"/>
                  </a:lnTo>
                  <a:lnTo>
                    <a:pt x="90" y="516"/>
                  </a:lnTo>
                  <a:lnTo>
                    <a:pt x="90" y="513"/>
                  </a:lnTo>
                  <a:lnTo>
                    <a:pt x="90" y="507"/>
                  </a:lnTo>
                  <a:lnTo>
                    <a:pt x="87" y="504"/>
                  </a:lnTo>
                  <a:close/>
                  <a:moveTo>
                    <a:pt x="735" y="129"/>
                  </a:moveTo>
                  <a:lnTo>
                    <a:pt x="732" y="129"/>
                  </a:lnTo>
                  <a:lnTo>
                    <a:pt x="732" y="126"/>
                  </a:lnTo>
                  <a:lnTo>
                    <a:pt x="723" y="126"/>
                  </a:lnTo>
                  <a:lnTo>
                    <a:pt x="723" y="126"/>
                  </a:lnTo>
                  <a:lnTo>
                    <a:pt x="711" y="117"/>
                  </a:lnTo>
                  <a:lnTo>
                    <a:pt x="705" y="120"/>
                  </a:lnTo>
                  <a:lnTo>
                    <a:pt x="702" y="120"/>
                  </a:lnTo>
                  <a:lnTo>
                    <a:pt x="696" y="114"/>
                  </a:lnTo>
                  <a:lnTo>
                    <a:pt x="693" y="114"/>
                  </a:lnTo>
                  <a:lnTo>
                    <a:pt x="693" y="111"/>
                  </a:lnTo>
                  <a:lnTo>
                    <a:pt x="687" y="102"/>
                  </a:lnTo>
                  <a:lnTo>
                    <a:pt x="684" y="99"/>
                  </a:lnTo>
                  <a:lnTo>
                    <a:pt x="681" y="96"/>
                  </a:lnTo>
                  <a:lnTo>
                    <a:pt x="678" y="96"/>
                  </a:lnTo>
                  <a:lnTo>
                    <a:pt x="678" y="96"/>
                  </a:lnTo>
                  <a:lnTo>
                    <a:pt x="678" y="99"/>
                  </a:lnTo>
                  <a:lnTo>
                    <a:pt x="678" y="99"/>
                  </a:lnTo>
                  <a:lnTo>
                    <a:pt x="669" y="99"/>
                  </a:lnTo>
                  <a:lnTo>
                    <a:pt x="651" y="93"/>
                  </a:lnTo>
                  <a:lnTo>
                    <a:pt x="648" y="90"/>
                  </a:lnTo>
                  <a:lnTo>
                    <a:pt x="648" y="90"/>
                  </a:lnTo>
                  <a:lnTo>
                    <a:pt x="648" y="87"/>
                  </a:lnTo>
                  <a:lnTo>
                    <a:pt x="648" y="84"/>
                  </a:lnTo>
                  <a:lnTo>
                    <a:pt x="648" y="84"/>
                  </a:lnTo>
                  <a:lnTo>
                    <a:pt x="648" y="81"/>
                  </a:lnTo>
                  <a:lnTo>
                    <a:pt x="645" y="81"/>
                  </a:lnTo>
                  <a:lnTo>
                    <a:pt x="645" y="81"/>
                  </a:lnTo>
                  <a:lnTo>
                    <a:pt x="642" y="81"/>
                  </a:lnTo>
                  <a:lnTo>
                    <a:pt x="636" y="81"/>
                  </a:lnTo>
                  <a:lnTo>
                    <a:pt x="630" y="78"/>
                  </a:lnTo>
                  <a:lnTo>
                    <a:pt x="627" y="75"/>
                  </a:lnTo>
                  <a:lnTo>
                    <a:pt x="624" y="72"/>
                  </a:lnTo>
                  <a:lnTo>
                    <a:pt x="624" y="66"/>
                  </a:lnTo>
                  <a:lnTo>
                    <a:pt x="624" y="63"/>
                  </a:lnTo>
                  <a:lnTo>
                    <a:pt x="621" y="60"/>
                  </a:lnTo>
                  <a:lnTo>
                    <a:pt x="621" y="51"/>
                  </a:lnTo>
                  <a:lnTo>
                    <a:pt x="624" y="42"/>
                  </a:lnTo>
                  <a:lnTo>
                    <a:pt x="624" y="39"/>
                  </a:lnTo>
                  <a:lnTo>
                    <a:pt x="621" y="39"/>
                  </a:lnTo>
                  <a:lnTo>
                    <a:pt x="621" y="36"/>
                  </a:lnTo>
                  <a:lnTo>
                    <a:pt x="621" y="33"/>
                  </a:lnTo>
                  <a:lnTo>
                    <a:pt x="618" y="30"/>
                  </a:lnTo>
                  <a:lnTo>
                    <a:pt x="609" y="27"/>
                  </a:lnTo>
                  <a:lnTo>
                    <a:pt x="606" y="27"/>
                  </a:lnTo>
                  <a:lnTo>
                    <a:pt x="603" y="27"/>
                  </a:lnTo>
                  <a:lnTo>
                    <a:pt x="582" y="30"/>
                  </a:lnTo>
                  <a:lnTo>
                    <a:pt x="579" y="33"/>
                  </a:lnTo>
                  <a:lnTo>
                    <a:pt x="579" y="36"/>
                  </a:lnTo>
                  <a:lnTo>
                    <a:pt x="576" y="36"/>
                  </a:lnTo>
                  <a:lnTo>
                    <a:pt x="573" y="39"/>
                  </a:lnTo>
                  <a:lnTo>
                    <a:pt x="570" y="39"/>
                  </a:lnTo>
                  <a:lnTo>
                    <a:pt x="570" y="42"/>
                  </a:lnTo>
                  <a:lnTo>
                    <a:pt x="567" y="45"/>
                  </a:lnTo>
                  <a:lnTo>
                    <a:pt x="567" y="45"/>
                  </a:lnTo>
                  <a:lnTo>
                    <a:pt x="567" y="48"/>
                  </a:lnTo>
                  <a:lnTo>
                    <a:pt x="564" y="48"/>
                  </a:lnTo>
                  <a:lnTo>
                    <a:pt x="561" y="48"/>
                  </a:lnTo>
                  <a:lnTo>
                    <a:pt x="561" y="48"/>
                  </a:lnTo>
                  <a:lnTo>
                    <a:pt x="561" y="48"/>
                  </a:lnTo>
                  <a:lnTo>
                    <a:pt x="558" y="51"/>
                  </a:lnTo>
                  <a:lnTo>
                    <a:pt x="558" y="51"/>
                  </a:lnTo>
                  <a:lnTo>
                    <a:pt x="558" y="54"/>
                  </a:lnTo>
                  <a:lnTo>
                    <a:pt x="555" y="57"/>
                  </a:lnTo>
                  <a:lnTo>
                    <a:pt x="552" y="57"/>
                  </a:lnTo>
                  <a:lnTo>
                    <a:pt x="549" y="54"/>
                  </a:lnTo>
                  <a:lnTo>
                    <a:pt x="546" y="54"/>
                  </a:lnTo>
                  <a:lnTo>
                    <a:pt x="543" y="54"/>
                  </a:lnTo>
                  <a:lnTo>
                    <a:pt x="531" y="57"/>
                  </a:lnTo>
                  <a:lnTo>
                    <a:pt x="531" y="39"/>
                  </a:lnTo>
                  <a:lnTo>
                    <a:pt x="528" y="39"/>
                  </a:lnTo>
                  <a:lnTo>
                    <a:pt x="528" y="36"/>
                  </a:lnTo>
                  <a:lnTo>
                    <a:pt x="525" y="36"/>
                  </a:lnTo>
                  <a:lnTo>
                    <a:pt x="525" y="36"/>
                  </a:lnTo>
                  <a:lnTo>
                    <a:pt x="522" y="33"/>
                  </a:lnTo>
                  <a:lnTo>
                    <a:pt x="516" y="30"/>
                  </a:lnTo>
                  <a:lnTo>
                    <a:pt x="510" y="21"/>
                  </a:lnTo>
                  <a:lnTo>
                    <a:pt x="507" y="18"/>
                  </a:lnTo>
                  <a:lnTo>
                    <a:pt x="507" y="15"/>
                  </a:lnTo>
                  <a:lnTo>
                    <a:pt x="510" y="12"/>
                  </a:lnTo>
                  <a:lnTo>
                    <a:pt x="510" y="9"/>
                  </a:lnTo>
                  <a:lnTo>
                    <a:pt x="507" y="6"/>
                  </a:lnTo>
                  <a:lnTo>
                    <a:pt x="507" y="3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2" y="3"/>
                  </a:lnTo>
                  <a:lnTo>
                    <a:pt x="492" y="6"/>
                  </a:lnTo>
                  <a:lnTo>
                    <a:pt x="492" y="9"/>
                  </a:lnTo>
                  <a:lnTo>
                    <a:pt x="489" y="9"/>
                  </a:lnTo>
                  <a:lnTo>
                    <a:pt x="489" y="12"/>
                  </a:lnTo>
                  <a:lnTo>
                    <a:pt x="486" y="12"/>
                  </a:lnTo>
                  <a:lnTo>
                    <a:pt x="480" y="12"/>
                  </a:lnTo>
                  <a:lnTo>
                    <a:pt x="477" y="12"/>
                  </a:lnTo>
                  <a:lnTo>
                    <a:pt x="474" y="15"/>
                  </a:lnTo>
                  <a:lnTo>
                    <a:pt x="474" y="18"/>
                  </a:lnTo>
                  <a:lnTo>
                    <a:pt x="471" y="18"/>
                  </a:lnTo>
                  <a:lnTo>
                    <a:pt x="471" y="21"/>
                  </a:lnTo>
                  <a:lnTo>
                    <a:pt x="468" y="21"/>
                  </a:lnTo>
                  <a:lnTo>
                    <a:pt x="453" y="18"/>
                  </a:lnTo>
                  <a:lnTo>
                    <a:pt x="444" y="15"/>
                  </a:lnTo>
                  <a:lnTo>
                    <a:pt x="441" y="15"/>
                  </a:lnTo>
                  <a:lnTo>
                    <a:pt x="438" y="18"/>
                  </a:lnTo>
                  <a:lnTo>
                    <a:pt x="438" y="18"/>
                  </a:lnTo>
                  <a:lnTo>
                    <a:pt x="429" y="27"/>
                  </a:lnTo>
                  <a:lnTo>
                    <a:pt x="426" y="27"/>
                  </a:lnTo>
                  <a:lnTo>
                    <a:pt x="426" y="27"/>
                  </a:lnTo>
                  <a:lnTo>
                    <a:pt x="408" y="33"/>
                  </a:lnTo>
                  <a:lnTo>
                    <a:pt x="405" y="33"/>
                  </a:lnTo>
                  <a:lnTo>
                    <a:pt x="405" y="30"/>
                  </a:lnTo>
                  <a:lnTo>
                    <a:pt x="402" y="30"/>
                  </a:lnTo>
                  <a:lnTo>
                    <a:pt x="402" y="27"/>
                  </a:lnTo>
                  <a:lnTo>
                    <a:pt x="399" y="27"/>
                  </a:lnTo>
                  <a:lnTo>
                    <a:pt x="390" y="30"/>
                  </a:lnTo>
                  <a:lnTo>
                    <a:pt x="387" y="30"/>
                  </a:lnTo>
                  <a:lnTo>
                    <a:pt x="387" y="33"/>
                  </a:lnTo>
                  <a:lnTo>
                    <a:pt x="387" y="33"/>
                  </a:lnTo>
                  <a:lnTo>
                    <a:pt x="384" y="36"/>
                  </a:lnTo>
                  <a:lnTo>
                    <a:pt x="384" y="36"/>
                  </a:lnTo>
                  <a:lnTo>
                    <a:pt x="381" y="36"/>
                  </a:lnTo>
                  <a:lnTo>
                    <a:pt x="378" y="36"/>
                  </a:lnTo>
                  <a:lnTo>
                    <a:pt x="378" y="33"/>
                  </a:lnTo>
                  <a:lnTo>
                    <a:pt x="375" y="33"/>
                  </a:lnTo>
                  <a:lnTo>
                    <a:pt x="375" y="33"/>
                  </a:lnTo>
                  <a:lnTo>
                    <a:pt x="372" y="33"/>
                  </a:lnTo>
                  <a:lnTo>
                    <a:pt x="372" y="33"/>
                  </a:lnTo>
                  <a:lnTo>
                    <a:pt x="369" y="33"/>
                  </a:lnTo>
                  <a:lnTo>
                    <a:pt x="369" y="30"/>
                  </a:lnTo>
                  <a:lnTo>
                    <a:pt x="366" y="24"/>
                  </a:lnTo>
                  <a:lnTo>
                    <a:pt x="363" y="21"/>
                  </a:lnTo>
                  <a:lnTo>
                    <a:pt x="360" y="18"/>
                  </a:lnTo>
                  <a:lnTo>
                    <a:pt x="351" y="18"/>
                  </a:lnTo>
                  <a:lnTo>
                    <a:pt x="351" y="18"/>
                  </a:lnTo>
                  <a:lnTo>
                    <a:pt x="348" y="18"/>
                  </a:lnTo>
                  <a:lnTo>
                    <a:pt x="348" y="18"/>
                  </a:lnTo>
                  <a:lnTo>
                    <a:pt x="345" y="15"/>
                  </a:lnTo>
                  <a:lnTo>
                    <a:pt x="342" y="18"/>
                  </a:lnTo>
                  <a:lnTo>
                    <a:pt x="339" y="18"/>
                  </a:lnTo>
                  <a:lnTo>
                    <a:pt x="339" y="18"/>
                  </a:lnTo>
                  <a:lnTo>
                    <a:pt x="339" y="18"/>
                  </a:lnTo>
                  <a:lnTo>
                    <a:pt x="333" y="21"/>
                  </a:lnTo>
                  <a:lnTo>
                    <a:pt x="324" y="21"/>
                  </a:lnTo>
                  <a:lnTo>
                    <a:pt x="315" y="18"/>
                  </a:lnTo>
                  <a:lnTo>
                    <a:pt x="315" y="33"/>
                  </a:lnTo>
                  <a:lnTo>
                    <a:pt x="312" y="36"/>
                  </a:lnTo>
                  <a:lnTo>
                    <a:pt x="312" y="42"/>
                  </a:lnTo>
                  <a:lnTo>
                    <a:pt x="315" y="66"/>
                  </a:lnTo>
                  <a:lnTo>
                    <a:pt x="315" y="72"/>
                  </a:lnTo>
                  <a:lnTo>
                    <a:pt x="315" y="75"/>
                  </a:lnTo>
                  <a:lnTo>
                    <a:pt x="315" y="78"/>
                  </a:lnTo>
                  <a:lnTo>
                    <a:pt x="312" y="87"/>
                  </a:lnTo>
                  <a:lnTo>
                    <a:pt x="309" y="90"/>
                  </a:lnTo>
                  <a:lnTo>
                    <a:pt x="309" y="93"/>
                  </a:lnTo>
                  <a:lnTo>
                    <a:pt x="309" y="96"/>
                  </a:lnTo>
                  <a:lnTo>
                    <a:pt x="309" y="96"/>
                  </a:lnTo>
                  <a:lnTo>
                    <a:pt x="312" y="96"/>
                  </a:lnTo>
                  <a:lnTo>
                    <a:pt x="312" y="99"/>
                  </a:lnTo>
                  <a:lnTo>
                    <a:pt x="312" y="102"/>
                  </a:lnTo>
                  <a:lnTo>
                    <a:pt x="312" y="102"/>
                  </a:lnTo>
                  <a:lnTo>
                    <a:pt x="312" y="105"/>
                  </a:lnTo>
                  <a:lnTo>
                    <a:pt x="315" y="111"/>
                  </a:lnTo>
                  <a:lnTo>
                    <a:pt x="315" y="114"/>
                  </a:lnTo>
                  <a:lnTo>
                    <a:pt x="315" y="123"/>
                  </a:lnTo>
                  <a:lnTo>
                    <a:pt x="315" y="123"/>
                  </a:lnTo>
                  <a:lnTo>
                    <a:pt x="315" y="126"/>
                  </a:lnTo>
                  <a:lnTo>
                    <a:pt x="315" y="126"/>
                  </a:lnTo>
                  <a:lnTo>
                    <a:pt x="315" y="126"/>
                  </a:lnTo>
                  <a:lnTo>
                    <a:pt x="315" y="126"/>
                  </a:lnTo>
                  <a:lnTo>
                    <a:pt x="312" y="129"/>
                  </a:lnTo>
                  <a:lnTo>
                    <a:pt x="315" y="147"/>
                  </a:lnTo>
                  <a:lnTo>
                    <a:pt x="315" y="150"/>
                  </a:lnTo>
                  <a:lnTo>
                    <a:pt x="318" y="150"/>
                  </a:lnTo>
                  <a:lnTo>
                    <a:pt x="318" y="153"/>
                  </a:lnTo>
                  <a:lnTo>
                    <a:pt x="321" y="156"/>
                  </a:lnTo>
                  <a:lnTo>
                    <a:pt x="321" y="156"/>
                  </a:lnTo>
                  <a:lnTo>
                    <a:pt x="321" y="159"/>
                  </a:lnTo>
                  <a:lnTo>
                    <a:pt x="321" y="162"/>
                  </a:lnTo>
                  <a:lnTo>
                    <a:pt x="321" y="168"/>
                  </a:lnTo>
                  <a:lnTo>
                    <a:pt x="321" y="171"/>
                  </a:lnTo>
                  <a:lnTo>
                    <a:pt x="321" y="174"/>
                  </a:lnTo>
                  <a:lnTo>
                    <a:pt x="321" y="177"/>
                  </a:lnTo>
                  <a:lnTo>
                    <a:pt x="321" y="177"/>
                  </a:lnTo>
                  <a:lnTo>
                    <a:pt x="321" y="177"/>
                  </a:lnTo>
                  <a:lnTo>
                    <a:pt x="318" y="180"/>
                  </a:lnTo>
                  <a:lnTo>
                    <a:pt x="318" y="180"/>
                  </a:lnTo>
                  <a:lnTo>
                    <a:pt x="315" y="180"/>
                  </a:lnTo>
                  <a:lnTo>
                    <a:pt x="306" y="180"/>
                  </a:lnTo>
                  <a:lnTo>
                    <a:pt x="303" y="180"/>
                  </a:lnTo>
                  <a:lnTo>
                    <a:pt x="303" y="183"/>
                  </a:lnTo>
                  <a:lnTo>
                    <a:pt x="300" y="183"/>
                  </a:lnTo>
                  <a:lnTo>
                    <a:pt x="297" y="186"/>
                  </a:lnTo>
                  <a:lnTo>
                    <a:pt x="294" y="189"/>
                  </a:lnTo>
                  <a:lnTo>
                    <a:pt x="294" y="192"/>
                  </a:lnTo>
                  <a:lnTo>
                    <a:pt x="294" y="192"/>
                  </a:lnTo>
                  <a:lnTo>
                    <a:pt x="291" y="198"/>
                  </a:lnTo>
                  <a:lnTo>
                    <a:pt x="291" y="210"/>
                  </a:lnTo>
                  <a:lnTo>
                    <a:pt x="288" y="213"/>
                  </a:lnTo>
                  <a:lnTo>
                    <a:pt x="285" y="219"/>
                  </a:lnTo>
                  <a:lnTo>
                    <a:pt x="285" y="222"/>
                  </a:lnTo>
                  <a:lnTo>
                    <a:pt x="282" y="231"/>
                  </a:lnTo>
                  <a:lnTo>
                    <a:pt x="282" y="234"/>
                  </a:lnTo>
                  <a:lnTo>
                    <a:pt x="282" y="234"/>
                  </a:lnTo>
                  <a:lnTo>
                    <a:pt x="279" y="237"/>
                  </a:lnTo>
                  <a:lnTo>
                    <a:pt x="279" y="246"/>
                  </a:lnTo>
                  <a:lnTo>
                    <a:pt x="255" y="243"/>
                  </a:lnTo>
                  <a:lnTo>
                    <a:pt x="255" y="240"/>
                  </a:lnTo>
                  <a:lnTo>
                    <a:pt x="252" y="240"/>
                  </a:lnTo>
                  <a:lnTo>
                    <a:pt x="249" y="237"/>
                  </a:lnTo>
                  <a:lnTo>
                    <a:pt x="249" y="234"/>
                  </a:lnTo>
                  <a:lnTo>
                    <a:pt x="246" y="234"/>
                  </a:lnTo>
                  <a:lnTo>
                    <a:pt x="243" y="234"/>
                  </a:lnTo>
                  <a:lnTo>
                    <a:pt x="240" y="231"/>
                  </a:lnTo>
                  <a:lnTo>
                    <a:pt x="234" y="234"/>
                  </a:lnTo>
                  <a:lnTo>
                    <a:pt x="231" y="234"/>
                  </a:lnTo>
                  <a:lnTo>
                    <a:pt x="228" y="237"/>
                  </a:lnTo>
                  <a:lnTo>
                    <a:pt x="204" y="249"/>
                  </a:lnTo>
                  <a:lnTo>
                    <a:pt x="201" y="252"/>
                  </a:lnTo>
                  <a:lnTo>
                    <a:pt x="198" y="252"/>
                  </a:lnTo>
                  <a:lnTo>
                    <a:pt x="198" y="255"/>
                  </a:lnTo>
                  <a:lnTo>
                    <a:pt x="195" y="258"/>
                  </a:lnTo>
                  <a:lnTo>
                    <a:pt x="195" y="258"/>
                  </a:lnTo>
                  <a:lnTo>
                    <a:pt x="192" y="261"/>
                  </a:lnTo>
                  <a:lnTo>
                    <a:pt x="186" y="267"/>
                  </a:lnTo>
                  <a:lnTo>
                    <a:pt x="159" y="273"/>
                  </a:lnTo>
                  <a:lnTo>
                    <a:pt x="159" y="273"/>
                  </a:lnTo>
                  <a:lnTo>
                    <a:pt x="153" y="273"/>
                  </a:lnTo>
                  <a:lnTo>
                    <a:pt x="147" y="270"/>
                  </a:lnTo>
                  <a:lnTo>
                    <a:pt x="132" y="276"/>
                  </a:lnTo>
                  <a:lnTo>
                    <a:pt x="129" y="279"/>
                  </a:lnTo>
                  <a:lnTo>
                    <a:pt x="120" y="279"/>
                  </a:lnTo>
                  <a:lnTo>
                    <a:pt x="114" y="279"/>
                  </a:lnTo>
                  <a:lnTo>
                    <a:pt x="111" y="279"/>
                  </a:lnTo>
                  <a:lnTo>
                    <a:pt x="111" y="282"/>
                  </a:lnTo>
                  <a:lnTo>
                    <a:pt x="108" y="285"/>
                  </a:lnTo>
                  <a:lnTo>
                    <a:pt x="102" y="288"/>
                  </a:lnTo>
                  <a:lnTo>
                    <a:pt x="99" y="291"/>
                  </a:lnTo>
                  <a:lnTo>
                    <a:pt x="102" y="294"/>
                  </a:lnTo>
                  <a:lnTo>
                    <a:pt x="102" y="294"/>
                  </a:lnTo>
                  <a:lnTo>
                    <a:pt x="102" y="297"/>
                  </a:lnTo>
                  <a:lnTo>
                    <a:pt x="102" y="297"/>
                  </a:lnTo>
                  <a:lnTo>
                    <a:pt x="99" y="300"/>
                  </a:lnTo>
                  <a:lnTo>
                    <a:pt x="102" y="300"/>
                  </a:lnTo>
                  <a:lnTo>
                    <a:pt x="99" y="303"/>
                  </a:lnTo>
                  <a:lnTo>
                    <a:pt x="99" y="303"/>
                  </a:lnTo>
                  <a:lnTo>
                    <a:pt x="99" y="306"/>
                  </a:lnTo>
                  <a:lnTo>
                    <a:pt x="96" y="321"/>
                  </a:lnTo>
                  <a:lnTo>
                    <a:pt x="93" y="324"/>
                  </a:lnTo>
                  <a:lnTo>
                    <a:pt x="90" y="327"/>
                  </a:lnTo>
                  <a:lnTo>
                    <a:pt x="90" y="327"/>
                  </a:lnTo>
                  <a:lnTo>
                    <a:pt x="87" y="330"/>
                  </a:lnTo>
                  <a:lnTo>
                    <a:pt x="84" y="333"/>
                  </a:lnTo>
                  <a:lnTo>
                    <a:pt x="84" y="336"/>
                  </a:lnTo>
                  <a:lnTo>
                    <a:pt x="81" y="339"/>
                  </a:lnTo>
                  <a:lnTo>
                    <a:pt x="81" y="339"/>
                  </a:lnTo>
                  <a:lnTo>
                    <a:pt x="78" y="339"/>
                  </a:lnTo>
                  <a:lnTo>
                    <a:pt x="78" y="339"/>
                  </a:lnTo>
                  <a:lnTo>
                    <a:pt x="78" y="339"/>
                  </a:lnTo>
                  <a:lnTo>
                    <a:pt x="78" y="336"/>
                  </a:lnTo>
                  <a:lnTo>
                    <a:pt x="78" y="336"/>
                  </a:lnTo>
                  <a:lnTo>
                    <a:pt x="78" y="333"/>
                  </a:lnTo>
                  <a:lnTo>
                    <a:pt x="78" y="333"/>
                  </a:lnTo>
                  <a:lnTo>
                    <a:pt x="75" y="333"/>
                  </a:lnTo>
                  <a:lnTo>
                    <a:pt x="75" y="333"/>
                  </a:lnTo>
                  <a:lnTo>
                    <a:pt x="72" y="333"/>
                  </a:lnTo>
                  <a:lnTo>
                    <a:pt x="69" y="336"/>
                  </a:lnTo>
                  <a:lnTo>
                    <a:pt x="66" y="336"/>
                  </a:lnTo>
                  <a:lnTo>
                    <a:pt x="63" y="336"/>
                  </a:lnTo>
                  <a:lnTo>
                    <a:pt x="63" y="333"/>
                  </a:lnTo>
                  <a:lnTo>
                    <a:pt x="63" y="333"/>
                  </a:lnTo>
                  <a:lnTo>
                    <a:pt x="63" y="333"/>
                  </a:lnTo>
                  <a:lnTo>
                    <a:pt x="60" y="333"/>
                  </a:lnTo>
                  <a:lnTo>
                    <a:pt x="60" y="333"/>
                  </a:lnTo>
                  <a:lnTo>
                    <a:pt x="57" y="333"/>
                  </a:lnTo>
                  <a:lnTo>
                    <a:pt x="57" y="333"/>
                  </a:lnTo>
                  <a:lnTo>
                    <a:pt x="54" y="333"/>
                  </a:lnTo>
                  <a:lnTo>
                    <a:pt x="54" y="333"/>
                  </a:lnTo>
                  <a:lnTo>
                    <a:pt x="54" y="336"/>
                  </a:lnTo>
                  <a:lnTo>
                    <a:pt x="54" y="339"/>
                  </a:lnTo>
                  <a:lnTo>
                    <a:pt x="51" y="342"/>
                  </a:lnTo>
                  <a:lnTo>
                    <a:pt x="48" y="345"/>
                  </a:lnTo>
                  <a:lnTo>
                    <a:pt x="45" y="348"/>
                  </a:lnTo>
                  <a:lnTo>
                    <a:pt x="45" y="348"/>
                  </a:lnTo>
                  <a:lnTo>
                    <a:pt x="42" y="348"/>
                  </a:lnTo>
                  <a:lnTo>
                    <a:pt x="39" y="348"/>
                  </a:lnTo>
                  <a:lnTo>
                    <a:pt x="36" y="348"/>
                  </a:lnTo>
                  <a:lnTo>
                    <a:pt x="33" y="348"/>
                  </a:lnTo>
                  <a:lnTo>
                    <a:pt x="30" y="348"/>
                  </a:lnTo>
                  <a:lnTo>
                    <a:pt x="30" y="345"/>
                  </a:lnTo>
                  <a:lnTo>
                    <a:pt x="27" y="345"/>
                  </a:lnTo>
                  <a:lnTo>
                    <a:pt x="24" y="345"/>
                  </a:lnTo>
                  <a:lnTo>
                    <a:pt x="24" y="345"/>
                  </a:lnTo>
                  <a:lnTo>
                    <a:pt x="21" y="348"/>
                  </a:lnTo>
                  <a:lnTo>
                    <a:pt x="21" y="348"/>
                  </a:lnTo>
                  <a:lnTo>
                    <a:pt x="24" y="348"/>
                  </a:lnTo>
                  <a:lnTo>
                    <a:pt x="27" y="351"/>
                  </a:lnTo>
                  <a:lnTo>
                    <a:pt x="24" y="357"/>
                  </a:lnTo>
                  <a:lnTo>
                    <a:pt x="27" y="357"/>
                  </a:lnTo>
                  <a:lnTo>
                    <a:pt x="33" y="357"/>
                  </a:lnTo>
                  <a:lnTo>
                    <a:pt x="36" y="357"/>
                  </a:lnTo>
                  <a:lnTo>
                    <a:pt x="36" y="360"/>
                  </a:lnTo>
                  <a:lnTo>
                    <a:pt x="27" y="363"/>
                  </a:lnTo>
                  <a:lnTo>
                    <a:pt x="27" y="366"/>
                  </a:lnTo>
                  <a:lnTo>
                    <a:pt x="24" y="363"/>
                  </a:lnTo>
                  <a:lnTo>
                    <a:pt x="24" y="363"/>
                  </a:lnTo>
                  <a:lnTo>
                    <a:pt x="27" y="363"/>
                  </a:lnTo>
                  <a:lnTo>
                    <a:pt x="27" y="363"/>
                  </a:lnTo>
                  <a:lnTo>
                    <a:pt x="21" y="360"/>
                  </a:lnTo>
                  <a:lnTo>
                    <a:pt x="21" y="360"/>
                  </a:lnTo>
                  <a:lnTo>
                    <a:pt x="18" y="360"/>
                  </a:lnTo>
                  <a:lnTo>
                    <a:pt x="0" y="369"/>
                  </a:lnTo>
                  <a:lnTo>
                    <a:pt x="9" y="375"/>
                  </a:lnTo>
                  <a:lnTo>
                    <a:pt x="12" y="381"/>
                  </a:lnTo>
                  <a:lnTo>
                    <a:pt x="12" y="390"/>
                  </a:lnTo>
                  <a:lnTo>
                    <a:pt x="15" y="390"/>
                  </a:lnTo>
                  <a:lnTo>
                    <a:pt x="15" y="387"/>
                  </a:lnTo>
                  <a:lnTo>
                    <a:pt x="15" y="387"/>
                  </a:lnTo>
                  <a:lnTo>
                    <a:pt x="15" y="384"/>
                  </a:lnTo>
                  <a:lnTo>
                    <a:pt x="15" y="384"/>
                  </a:lnTo>
                  <a:lnTo>
                    <a:pt x="15" y="381"/>
                  </a:lnTo>
                  <a:lnTo>
                    <a:pt x="18" y="381"/>
                  </a:lnTo>
                  <a:lnTo>
                    <a:pt x="21" y="387"/>
                  </a:lnTo>
                  <a:lnTo>
                    <a:pt x="24" y="390"/>
                  </a:lnTo>
                  <a:lnTo>
                    <a:pt x="27" y="393"/>
                  </a:lnTo>
                  <a:lnTo>
                    <a:pt x="24" y="399"/>
                  </a:lnTo>
                  <a:lnTo>
                    <a:pt x="18" y="399"/>
                  </a:lnTo>
                  <a:lnTo>
                    <a:pt x="9" y="396"/>
                  </a:lnTo>
                  <a:lnTo>
                    <a:pt x="3" y="393"/>
                  </a:lnTo>
                  <a:lnTo>
                    <a:pt x="3" y="396"/>
                  </a:lnTo>
                  <a:lnTo>
                    <a:pt x="24" y="408"/>
                  </a:lnTo>
                  <a:lnTo>
                    <a:pt x="30" y="408"/>
                  </a:lnTo>
                  <a:lnTo>
                    <a:pt x="30" y="405"/>
                  </a:lnTo>
                  <a:lnTo>
                    <a:pt x="30" y="405"/>
                  </a:lnTo>
                  <a:lnTo>
                    <a:pt x="33" y="402"/>
                  </a:lnTo>
                  <a:lnTo>
                    <a:pt x="33" y="402"/>
                  </a:lnTo>
                  <a:lnTo>
                    <a:pt x="36" y="399"/>
                  </a:lnTo>
                  <a:lnTo>
                    <a:pt x="36" y="399"/>
                  </a:lnTo>
                  <a:lnTo>
                    <a:pt x="39" y="402"/>
                  </a:lnTo>
                  <a:lnTo>
                    <a:pt x="45" y="402"/>
                  </a:lnTo>
                  <a:lnTo>
                    <a:pt x="48" y="408"/>
                  </a:lnTo>
                  <a:lnTo>
                    <a:pt x="51" y="411"/>
                  </a:lnTo>
                  <a:lnTo>
                    <a:pt x="57" y="414"/>
                  </a:lnTo>
                  <a:lnTo>
                    <a:pt x="60" y="414"/>
                  </a:lnTo>
                  <a:lnTo>
                    <a:pt x="63" y="411"/>
                  </a:lnTo>
                  <a:lnTo>
                    <a:pt x="69" y="408"/>
                  </a:lnTo>
                  <a:lnTo>
                    <a:pt x="75" y="405"/>
                  </a:lnTo>
                  <a:lnTo>
                    <a:pt x="78" y="402"/>
                  </a:lnTo>
                  <a:lnTo>
                    <a:pt x="78" y="402"/>
                  </a:lnTo>
                  <a:lnTo>
                    <a:pt x="78" y="399"/>
                  </a:lnTo>
                  <a:lnTo>
                    <a:pt x="81" y="396"/>
                  </a:lnTo>
                  <a:lnTo>
                    <a:pt x="87" y="393"/>
                  </a:lnTo>
                  <a:lnTo>
                    <a:pt x="117" y="390"/>
                  </a:lnTo>
                  <a:lnTo>
                    <a:pt x="126" y="393"/>
                  </a:lnTo>
                  <a:lnTo>
                    <a:pt x="129" y="396"/>
                  </a:lnTo>
                  <a:lnTo>
                    <a:pt x="129" y="396"/>
                  </a:lnTo>
                  <a:lnTo>
                    <a:pt x="135" y="396"/>
                  </a:lnTo>
                  <a:lnTo>
                    <a:pt x="138" y="399"/>
                  </a:lnTo>
                  <a:lnTo>
                    <a:pt x="147" y="402"/>
                  </a:lnTo>
                  <a:lnTo>
                    <a:pt x="153" y="408"/>
                  </a:lnTo>
                  <a:lnTo>
                    <a:pt x="159" y="417"/>
                  </a:lnTo>
                  <a:lnTo>
                    <a:pt x="165" y="420"/>
                  </a:lnTo>
                  <a:lnTo>
                    <a:pt x="174" y="420"/>
                  </a:lnTo>
                  <a:lnTo>
                    <a:pt x="177" y="423"/>
                  </a:lnTo>
                  <a:lnTo>
                    <a:pt x="165" y="423"/>
                  </a:lnTo>
                  <a:lnTo>
                    <a:pt x="162" y="423"/>
                  </a:lnTo>
                  <a:lnTo>
                    <a:pt x="156" y="417"/>
                  </a:lnTo>
                  <a:lnTo>
                    <a:pt x="153" y="414"/>
                  </a:lnTo>
                  <a:lnTo>
                    <a:pt x="144" y="414"/>
                  </a:lnTo>
                  <a:lnTo>
                    <a:pt x="135" y="408"/>
                  </a:lnTo>
                  <a:lnTo>
                    <a:pt x="135" y="405"/>
                  </a:lnTo>
                  <a:lnTo>
                    <a:pt x="141" y="405"/>
                  </a:lnTo>
                  <a:lnTo>
                    <a:pt x="138" y="402"/>
                  </a:lnTo>
                  <a:lnTo>
                    <a:pt x="138" y="402"/>
                  </a:lnTo>
                  <a:lnTo>
                    <a:pt x="135" y="402"/>
                  </a:lnTo>
                  <a:lnTo>
                    <a:pt x="132" y="402"/>
                  </a:lnTo>
                  <a:lnTo>
                    <a:pt x="132" y="402"/>
                  </a:lnTo>
                  <a:lnTo>
                    <a:pt x="129" y="402"/>
                  </a:lnTo>
                  <a:lnTo>
                    <a:pt x="120" y="399"/>
                  </a:lnTo>
                  <a:lnTo>
                    <a:pt x="117" y="399"/>
                  </a:lnTo>
                  <a:lnTo>
                    <a:pt x="117" y="396"/>
                  </a:lnTo>
                  <a:lnTo>
                    <a:pt x="114" y="396"/>
                  </a:lnTo>
                  <a:lnTo>
                    <a:pt x="114" y="396"/>
                  </a:lnTo>
                  <a:lnTo>
                    <a:pt x="111" y="399"/>
                  </a:lnTo>
                  <a:lnTo>
                    <a:pt x="93" y="399"/>
                  </a:lnTo>
                  <a:lnTo>
                    <a:pt x="87" y="402"/>
                  </a:lnTo>
                  <a:lnTo>
                    <a:pt x="84" y="405"/>
                  </a:lnTo>
                  <a:lnTo>
                    <a:pt x="84" y="408"/>
                  </a:lnTo>
                  <a:lnTo>
                    <a:pt x="84" y="414"/>
                  </a:lnTo>
                  <a:lnTo>
                    <a:pt x="84" y="417"/>
                  </a:lnTo>
                  <a:lnTo>
                    <a:pt x="84" y="420"/>
                  </a:lnTo>
                  <a:lnTo>
                    <a:pt x="84" y="426"/>
                  </a:lnTo>
                  <a:lnTo>
                    <a:pt x="84" y="429"/>
                  </a:lnTo>
                  <a:lnTo>
                    <a:pt x="84" y="435"/>
                  </a:lnTo>
                  <a:lnTo>
                    <a:pt x="84" y="438"/>
                  </a:lnTo>
                  <a:lnTo>
                    <a:pt x="81" y="438"/>
                  </a:lnTo>
                  <a:lnTo>
                    <a:pt x="75" y="441"/>
                  </a:lnTo>
                  <a:lnTo>
                    <a:pt x="72" y="441"/>
                  </a:lnTo>
                  <a:lnTo>
                    <a:pt x="72" y="444"/>
                  </a:lnTo>
                  <a:lnTo>
                    <a:pt x="69" y="444"/>
                  </a:lnTo>
                  <a:lnTo>
                    <a:pt x="75" y="450"/>
                  </a:lnTo>
                  <a:lnTo>
                    <a:pt x="99" y="453"/>
                  </a:lnTo>
                  <a:lnTo>
                    <a:pt x="114" y="462"/>
                  </a:lnTo>
                  <a:lnTo>
                    <a:pt x="117" y="465"/>
                  </a:lnTo>
                  <a:lnTo>
                    <a:pt x="117" y="468"/>
                  </a:lnTo>
                  <a:lnTo>
                    <a:pt x="120" y="474"/>
                  </a:lnTo>
                  <a:lnTo>
                    <a:pt x="120" y="480"/>
                  </a:lnTo>
                  <a:lnTo>
                    <a:pt x="117" y="480"/>
                  </a:lnTo>
                  <a:lnTo>
                    <a:pt x="114" y="486"/>
                  </a:lnTo>
                  <a:lnTo>
                    <a:pt x="111" y="498"/>
                  </a:lnTo>
                  <a:lnTo>
                    <a:pt x="108" y="504"/>
                  </a:lnTo>
                  <a:lnTo>
                    <a:pt x="99" y="507"/>
                  </a:lnTo>
                  <a:lnTo>
                    <a:pt x="96" y="510"/>
                  </a:lnTo>
                  <a:lnTo>
                    <a:pt x="99" y="516"/>
                  </a:lnTo>
                  <a:lnTo>
                    <a:pt x="93" y="519"/>
                  </a:lnTo>
                  <a:lnTo>
                    <a:pt x="93" y="522"/>
                  </a:lnTo>
                  <a:lnTo>
                    <a:pt x="90" y="528"/>
                  </a:lnTo>
                  <a:lnTo>
                    <a:pt x="90" y="534"/>
                  </a:lnTo>
                  <a:lnTo>
                    <a:pt x="93" y="540"/>
                  </a:lnTo>
                  <a:lnTo>
                    <a:pt x="93" y="546"/>
                  </a:lnTo>
                  <a:lnTo>
                    <a:pt x="96" y="546"/>
                  </a:lnTo>
                  <a:lnTo>
                    <a:pt x="102" y="549"/>
                  </a:lnTo>
                  <a:lnTo>
                    <a:pt x="108" y="555"/>
                  </a:lnTo>
                  <a:lnTo>
                    <a:pt x="120" y="567"/>
                  </a:lnTo>
                  <a:lnTo>
                    <a:pt x="126" y="579"/>
                  </a:lnTo>
                  <a:lnTo>
                    <a:pt x="129" y="582"/>
                  </a:lnTo>
                  <a:lnTo>
                    <a:pt x="132" y="582"/>
                  </a:lnTo>
                  <a:lnTo>
                    <a:pt x="135" y="582"/>
                  </a:lnTo>
                  <a:lnTo>
                    <a:pt x="138" y="585"/>
                  </a:lnTo>
                  <a:lnTo>
                    <a:pt x="141" y="594"/>
                  </a:lnTo>
                  <a:lnTo>
                    <a:pt x="144" y="597"/>
                  </a:lnTo>
                  <a:lnTo>
                    <a:pt x="147" y="597"/>
                  </a:lnTo>
                  <a:lnTo>
                    <a:pt x="150" y="603"/>
                  </a:lnTo>
                  <a:lnTo>
                    <a:pt x="150" y="606"/>
                  </a:lnTo>
                  <a:lnTo>
                    <a:pt x="150" y="609"/>
                  </a:lnTo>
                  <a:lnTo>
                    <a:pt x="153" y="612"/>
                  </a:lnTo>
                  <a:lnTo>
                    <a:pt x="156" y="615"/>
                  </a:lnTo>
                  <a:lnTo>
                    <a:pt x="156" y="621"/>
                  </a:lnTo>
                  <a:lnTo>
                    <a:pt x="159" y="642"/>
                  </a:lnTo>
                  <a:lnTo>
                    <a:pt x="162" y="645"/>
                  </a:lnTo>
                  <a:lnTo>
                    <a:pt x="165" y="645"/>
                  </a:lnTo>
                  <a:lnTo>
                    <a:pt x="165" y="645"/>
                  </a:lnTo>
                  <a:lnTo>
                    <a:pt x="165" y="642"/>
                  </a:lnTo>
                  <a:lnTo>
                    <a:pt x="165" y="636"/>
                  </a:lnTo>
                  <a:lnTo>
                    <a:pt x="165" y="633"/>
                  </a:lnTo>
                  <a:lnTo>
                    <a:pt x="165" y="636"/>
                  </a:lnTo>
                  <a:lnTo>
                    <a:pt x="168" y="645"/>
                  </a:lnTo>
                  <a:lnTo>
                    <a:pt x="171" y="645"/>
                  </a:lnTo>
                  <a:lnTo>
                    <a:pt x="171" y="648"/>
                  </a:lnTo>
                  <a:lnTo>
                    <a:pt x="177" y="648"/>
                  </a:lnTo>
                  <a:lnTo>
                    <a:pt x="186" y="657"/>
                  </a:lnTo>
                  <a:lnTo>
                    <a:pt x="198" y="657"/>
                  </a:lnTo>
                  <a:lnTo>
                    <a:pt x="201" y="660"/>
                  </a:lnTo>
                  <a:lnTo>
                    <a:pt x="198" y="666"/>
                  </a:lnTo>
                  <a:lnTo>
                    <a:pt x="204" y="666"/>
                  </a:lnTo>
                  <a:lnTo>
                    <a:pt x="219" y="666"/>
                  </a:lnTo>
                  <a:lnTo>
                    <a:pt x="225" y="669"/>
                  </a:lnTo>
                  <a:lnTo>
                    <a:pt x="228" y="672"/>
                  </a:lnTo>
                  <a:lnTo>
                    <a:pt x="231" y="678"/>
                  </a:lnTo>
                  <a:lnTo>
                    <a:pt x="234" y="684"/>
                  </a:lnTo>
                  <a:lnTo>
                    <a:pt x="237" y="693"/>
                  </a:lnTo>
                  <a:lnTo>
                    <a:pt x="240" y="693"/>
                  </a:lnTo>
                  <a:lnTo>
                    <a:pt x="252" y="687"/>
                  </a:lnTo>
                  <a:lnTo>
                    <a:pt x="255" y="690"/>
                  </a:lnTo>
                  <a:lnTo>
                    <a:pt x="261" y="693"/>
                  </a:lnTo>
                  <a:lnTo>
                    <a:pt x="267" y="699"/>
                  </a:lnTo>
                  <a:lnTo>
                    <a:pt x="270" y="699"/>
                  </a:lnTo>
                  <a:lnTo>
                    <a:pt x="273" y="699"/>
                  </a:lnTo>
                  <a:lnTo>
                    <a:pt x="276" y="705"/>
                  </a:lnTo>
                  <a:lnTo>
                    <a:pt x="279" y="711"/>
                  </a:lnTo>
                  <a:lnTo>
                    <a:pt x="285" y="711"/>
                  </a:lnTo>
                  <a:lnTo>
                    <a:pt x="285" y="702"/>
                  </a:lnTo>
                  <a:lnTo>
                    <a:pt x="294" y="696"/>
                  </a:lnTo>
                  <a:lnTo>
                    <a:pt x="303" y="699"/>
                  </a:lnTo>
                  <a:lnTo>
                    <a:pt x="306" y="702"/>
                  </a:lnTo>
                  <a:lnTo>
                    <a:pt x="306" y="699"/>
                  </a:lnTo>
                  <a:lnTo>
                    <a:pt x="309" y="693"/>
                  </a:lnTo>
                  <a:lnTo>
                    <a:pt x="312" y="693"/>
                  </a:lnTo>
                  <a:lnTo>
                    <a:pt x="315" y="693"/>
                  </a:lnTo>
                  <a:lnTo>
                    <a:pt x="327" y="690"/>
                  </a:lnTo>
                  <a:lnTo>
                    <a:pt x="330" y="687"/>
                  </a:lnTo>
                  <a:lnTo>
                    <a:pt x="333" y="687"/>
                  </a:lnTo>
                  <a:lnTo>
                    <a:pt x="336" y="687"/>
                  </a:lnTo>
                  <a:lnTo>
                    <a:pt x="339" y="687"/>
                  </a:lnTo>
                  <a:lnTo>
                    <a:pt x="339" y="690"/>
                  </a:lnTo>
                  <a:lnTo>
                    <a:pt x="339" y="690"/>
                  </a:lnTo>
                  <a:lnTo>
                    <a:pt x="339" y="693"/>
                  </a:lnTo>
                  <a:lnTo>
                    <a:pt x="336" y="693"/>
                  </a:lnTo>
                  <a:lnTo>
                    <a:pt x="336" y="696"/>
                  </a:lnTo>
                  <a:lnTo>
                    <a:pt x="336" y="699"/>
                  </a:lnTo>
                  <a:lnTo>
                    <a:pt x="339" y="699"/>
                  </a:lnTo>
                  <a:lnTo>
                    <a:pt x="342" y="699"/>
                  </a:lnTo>
                  <a:lnTo>
                    <a:pt x="345" y="699"/>
                  </a:lnTo>
                  <a:lnTo>
                    <a:pt x="348" y="696"/>
                  </a:lnTo>
                  <a:lnTo>
                    <a:pt x="354" y="696"/>
                  </a:lnTo>
                  <a:lnTo>
                    <a:pt x="357" y="696"/>
                  </a:lnTo>
                  <a:lnTo>
                    <a:pt x="360" y="696"/>
                  </a:lnTo>
                  <a:lnTo>
                    <a:pt x="363" y="693"/>
                  </a:lnTo>
                  <a:lnTo>
                    <a:pt x="369" y="696"/>
                  </a:lnTo>
                  <a:lnTo>
                    <a:pt x="381" y="705"/>
                  </a:lnTo>
                  <a:lnTo>
                    <a:pt x="384" y="705"/>
                  </a:lnTo>
                  <a:lnTo>
                    <a:pt x="387" y="702"/>
                  </a:lnTo>
                  <a:lnTo>
                    <a:pt x="390" y="702"/>
                  </a:lnTo>
                  <a:lnTo>
                    <a:pt x="396" y="699"/>
                  </a:lnTo>
                  <a:lnTo>
                    <a:pt x="396" y="696"/>
                  </a:lnTo>
                  <a:lnTo>
                    <a:pt x="405" y="696"/>
                  </a:lnTo>
                  <a:lnTo>
                    <a:pt x="405" y="696"/>
                  </a:lnTo>
                  <a:lnTo>
                    <a:pt x="408" y="696"/>
                  </a:lnTo>
                  <a:lnTo>
                    <a:pt x="414" y="690"/>
                  </a:lnTo>
                  <a:lnTo>
                    <a:pt x="414" y="687"/>
                  </a:lnTo>
                  <a:lnTo>
                    <a:pt x="417" y="687"/>
                  </a:lnTo>
                  <a:lnTo>
                    <a:pt x="420" y="687"/>
                  </a:lnTo>
                  <a:lnTo>
                    <a:pt x="420" y="687"/>
                  </a:lnTo>
                  <a:lnTo>
                    <a:pt x="420" y="687"/>
                  </a:lnTo>
                  <a:lnTo>
                    <a:pt x="423" y="687"/>
                  </a:lnTo>
                  <a:lnTo>
                    <a:pt x="423" y="687"/>
                  </a:lnTo>
                  <a:lnTo>
                    <a:pt x="426" y="684"/>
                  </a:lnTo>
                  <a:lnTo>
                    <a:pt x="423" y="681"/>
                  </a:lnTo>
                  <a:lnTo>
                    <a:pt x="423" y="678"/>
                  </a:lnTo>
                  <a:lnTo>
                    <a:pt x="414" y="672"/>
                  </a:lnTo>
                  <a:lnTo>
                    <a:pt x="414" y="672"/>
                  </a:lnTo>
                  <a:lnTo>
                    <a:pt x="411" y="672"/>
                  </a:lnTo>
                  <a:lnTo>
                    <a:pt x="411" y="672"/>
                  </a:lnTo>
                  <a:lnTo>
                    <a:pt x="408" y="672"/>
                  </a:lnTo>
                  <a:lnTo>
                    <a:pt x="408" y="666"/>
                  </a:lnTo>
                  <a:lnTo>
                    <a:pt x="408" y="663"/>
                  </a:lnTo>
                  <a:lnTo>
                    <a:pt x="411" y="660"/>
                  </a:lnTo>
                  <a:lnTo>
                    <a:pt x="411" y="657"/>
                  </a:lnTo>
                  <a:lnTo>
                    <a:pt x="411" y="657"/>
                  </a:lnTo>
                  <a:lnTo>
                    <a:pt x="408" y="639"/>
                  </a:lnTo>
                  <a:lnTo>
                    <a:pt x="408" y="636"/>
                  </a:lnTo>
                  <a:lnTo>
                    <a:pt x="408" y="633"/>
                  </a:lnTo>
                  <a:lnTo>
                    <a:pt x="411" y="633"/>
                  </a:lnTo>
                  <a:lnTo>
                    <a:pt x="411" y="630"/>
                  </a:lnTo>
                  <a:lnTo>
                    <a:pt x="411" y="630"/>
                  </a:lnTo>
                  <a:lnTo>
                    <a:pt x="411" y="627"/>
                  </a:lnTo>
                  <a:lnTo>
                    <a:pt x="411" y="618"/>
                  </a:lnTo>
                  <a:lnTo>
                    <a:pt x="411" y="612"/>
                  </a:lnTo>
                  <a:lnTo>
                    <a:pt x="408" y="609"/>
                  </a:lnTo>
                  <a:lnTo>
                    <a:pt x="408" y="606"/>
                  </a:lnTo>
                  <a:lnTo>
                    <a:pt x="405" y="603"/>
                  </a:lnTo>
                  <a:lnTo>
                    <a:pt x="405" y="600"/>
                  </a:lnTo>
                  <a:lnTo>
                    <a:pt x="405" y="597"/>
                  </a:lnTo>
                  <a:lnTo>
                    <a:pt x="405" y="594"/>
                  </a:lnTo>
                  <a:lnTo>
                    <a:pt x="405" y="594"/>
                  </a:lnTo>
                  <a:lnTo>
                    <a:pt x="402" y="591"/>
                  </a:lnTo>
                  <a:lnTo>
                    <a:pt x="402" y="588"/>
                  </a:lnTo>
                  <a:lnTo>
                    <a:pt x="396" y="576"/>
                  </a:lnTo>
                  <a:lnTo>
                    <a:pt x="390" y="567"/>
                  </a:lnTo>
                  <a:lnTo>
                    <a:pt x="390" y="561"/>
                  </a:lnTo>
                  <a:lnTo>
                    <a:pt x="390" y="558"/>
                  </a:lnTo>
                  <a:lnTo>
                    <a:pt x="390" y="555"/>
                  </a:lnTo>
                  <a:lnTo>
                    <a:pt x="393" y="552"/>
                  </a:lnTo>
                  <a:lnTo>
                    <a:pt x="393" y="552"/>
                  </a:lnTo>
                  <a:lnTo>
                    <a:pt x="390" y="549"/>
                  </a:lnTo>
                  <a:lnTo>
                    <a:pt x="390" y="546"/>
                  </a:lnTo>
                  <a:lnTo>
                    <a:pt x="384" y="543"/>
                  </a:lnTo>
                  <a:lnTo>
                    <a:pt x="372" y="534"/>
                  </a:lnTo>
                  <a:lnTo>
                    <a:pt x="372" y="531"/>
                  </a:lnTo>
                  <a:lnTo>
                    <a:pt x="369" y="528"/>
                  </a:lnTo>
                  <a:lnTo>
                    <a:pt x="366" y="525"/>
                  </a:lnTo>
                  <a:lnTo>
                    <a:pt x="366" y="516"/>
                  </a:lnTo>
                  <a:lnTo>
                    <a:pt x="366" y="516"/>
                  </a:lnTo>
                  <a:lnTo>
                    <a:pt x="363" y="510"/>
                  </a:lnTo>
                  <a:lnTo>
                    <a:pt x="357" y="507"/>
                  </a:lnTo>
                  <a:lnTo>
                    <a:pt x="357" y="504"/>
                  </a:lnTo>
                  <a:lnTo>
                    <a:pt x="354" y="498"/>
                  </a:lnTo>
                  <a:lnTo>
                    <a:pt x="351" y="495"/>
                  </a:lnTo>
                  <a:lnTo>
                    <a:pt x="342" y="489"/>
                  </a:lnTo>
                  <a:lnTo>
                    <a:pt x="342" y="489"/>
                  </a:lnTo>
                  <a:lnTo>
                    <a:pt x="342" y="486"/>
                  </a:lnTo>
                  <a:lnTo>
                    <a:pt x="342" y="486"/>
                  </a:lnTo>
                  <a:lnTo>
                    <a:pt x="345" y="483"/>
                  </a:lnTo>
                  <a:lnTo>
                    <a:pt x="348" y="486"/>
                  </a:lnTo>
                  <a:lnTo>
                    <a:pt x="351" y="486"/>
                  </a:lnTo>
                  <a:lnTo>
                    <a:pt x="357" y="492"/>
                  </a:lnTo>
                  <a:lnTo>
                    <a:pt x="360" y="492"/>
                  </a:lnTo>
                  <a:lnTo>
                    <a:pt x="363" y="492"/>
                  </a:lnTo>
                  <a:lnTo>
                    <a:pt x="366" y="492"/>
                  </a:lnTo>
                  <a:lnTo>
                    <a:pt x="378" y="492"/>
                  </a:lnTo>
                  <a:lnTo>
                    <a:pt x="384" y="492"/>
                  </a:lnTo>
                  <a:lnTo>
                    <a:pt x="396" y="492"/>
                  </a:lnTo>
                  <a:lnTo>
                    <a:pt x="408" y="492"/>
                  </a:lnTo>
                  <a:lnTo>
                    <a:pt x="414" y="489"/>
                  </a:lnTo>
                  <a:lnTo>
                    <a:pt x="414" y="489"/>
                  </a:lnTo>
                  <a:lnTo>
                    <a:pt x="417" y="486"/>
                  </a:lnTo>
                  <a:lnTo>
                    <a:pt x="426" y="483"/>
                  </a:lnTo>
                  <a:lnTo>
                    <a:pt x="426" y="480"/>
                  </a:lnTo>
                  <a:lnTo>
                    <a:pt x="426" y="477"/>
                  </a:lnTo>
                  <a:lnTo>
                    <a:pt x="426" y="474"/>
                  </a:lnTo>
                  <a:lnTo>
                    <a:pt x="423" y="474"/>
                  </a:lnTo>
                  <a:lnTo>
                    <a:pt x="426" y="471"/>
                  </a:lnTo>
                  <a:lnTo>
                    <a:pt x="426" y="468"/>
                  </a:lnTo>
                  <a:lnTo>
                    <a:pt x="429" y="468"/>
                  </a:lnTo>
                  <a:lnTo>
                    <a:pt x="432" y="465"/>
                  </a:lnTo>
                  <a:lnTo>
                    <a:pt x="435" y="465"/>
                  </a:lnTo>
                  <a:lnTo>
                    <a:pt x="438" y="465"/>
                  </a:lnTo>
                  <a:lnTo>
                    <a:pt x="441" y="468"/>
                  </a:lnTo>
                  <a:lnTo>
                    <a:pt x="444" y="468"/>
                  </a:lnTo>
                  <a:lnTo>
                    <a:pt x="456" y="465"/>
                  </a:lnTo>
                  <a:lnTo>
                    <a:pt x="462" y="462"/>
                  </a:lnTo>
                  <a:lnTo>
                    <a:pt x="486" y="459"/>
                  </a:lnTo>
                  <a:lnTo>
                    <a:pt x="498" y="459"/>
                  </a:lnTo>
                  <a:lnTo>
                    <a:pt x="501" y="459"/>
                  </a:lnTo>
                  <a:lnTo>
                    <a:pt x="504" y="459"/>
                  </a:lnTo>
                  <a:lnTo>
                    <a:pt x="507" y="459"/>
                  </a:lnTo>
                  <a:lnTo>
                    <a:pt x="510" y="462"/>
                  </a:lnTo>
                  <a:lnTo>
                    <a:pt x="510" y="465"/>
                  </a:lnTo>
                  <a:lnTo>
                    <a:pt x="510" y="468"/>
                  </a:lnTo>
                  <a:lnTo>
                    <a:pt x="510" y="468"/>
                  </a:lnTo>
                  <a:lnTo>
                    <a:pt x="513" y="471"/>
                  </a:lnTo>
                  <a:lnTo>
                    <a:pt x="519" y="471"/>
                  </a:lnTo>
                  <a:lnTo>
                    <a:pt x="519" y="468"/>
                  </a:lnTo>
                  <a:lnTo>
                    <a:pt x="522" y="465"/>
                  </a:lnTo>
                  <a:lnTo>
                    <a:pt x="522" y="462"/>
                  </a:lnTo>
                  <a:lnTo>
                    <a:pt x="528" y="462"/>
                  </a:lnTo>
                  <a:lnTo>
                    <a:pt x="531" y="459"/>
                  </a:lnTo>
                  <a:lnTo>
                    <a:pt x="534" y="456"/>
                  </a:lnTo>
                  <a:lnTo>
                    <a:pt x="534" y="453"/>
                  </a:lnTo>
                  <a:lnTo>
                    <a:pt x="534" y="453"/>
                  </a:lnTo>
                  <a:lnTo>
                    <a:pt x="534" y="450"/>
                  </a:lnTo>
                  <a:lnTo>
                    <a:pt x="543" y="441"/>
                  </a:lnTo>
                  <a:lnTo>
                    <a:pt x="546" y="441"/>
                  </a:lnTo>
                  <a:lnTo>
                    <a:pt x="558" y="441"/>
                  </a:lnTo>
                  <a:lnTo>
                    <a:pt x="561" y="417"/>
                  </a:lnTo>
                  <a:lnTo>
                    <a:pt x="564" y="402"/>
                  </a:lnTo>
                  <a:lnTo>
                    <a:pt x="564" y="396"/>
                  </a:lnTo>
                  <a:lnTo>
                    <a:pt x="567" y="393"/>
                  </a:lnTo>
                  <a:lnTo>
                    <a:pt x="567" y="390"/>
                  </a:lnTo>
                  <a:lnTo>
                    <a:pt x="573" y="381"/>
                  </a:lnTo>
                  <a:lnTo>
                    <a:pt x="579" y="372"/>
                  </a:lnTo>
                  <a:lnTo>
                    <a:pt x="579" y="369"/>
                  </a:lnTo>
                  <a:lnTo>
                    <a:pt x="579" y="363"/>
                  </a:lnTo>
                  <a:lnTo>
                    <a:pt x="579" y="360"/>
                  </a:lnTo>
                  <a:lnTo>
                    <a:pt x="582" y="354"/>
                  </a:lnTo>
                  <a:lnTo>
                    <a:pt x="582" y="348"/>
                  </a:lnTo>
                  <a:lnTo>
                    <a:pt x="591" y="333"/>
                  </a:lnTo>
                  <a:lnTo>
                    <a:pt x="591" y="330"/>
                  </a:lnTo>
                  <a:lnTo>
                    <a:pt x="591" y="330"/>
                  </a:lnTo>
                  <a:lnTo>
                    <a:pt x="588" y="324"/>
                  </a:lnTo>
                  <a:lnTo>
                    <a:pt x="588" y="318"/>
                  </a:lnTo>
                  <a:lnTo>
                    <a:pt x="588" y="315"/>
                  </a:lnTo>
                  <a:lnTo>
                    <a:pt x="594" y="303"/>
                  </a:lnTo>
                  <a:lnTo>
                    <a:pt x="603" y="303"/>
                  </a:lnTo>
                  <a:lnTo>
                    <a:pt x="609" y="306"/>
                  </a:lnTo>
                  <a:lnTo>
                    <a:pt x="621" y="309"/>
                  </a:lnTo>
                  <a:lnTo>
                    <a:pt x="624" y="309"/>
                  </a:lnTo>
                  <a:lnTo>
                    <a:pt x="624" y="306"/>
                  </a:lnTo>
                  <a:lnTo>
                    <a:pt x="624" y="306"/>
                  </a:lnTo>
                  <a:lnTo>
                    <a:pt x="624" y="300"/>
                  </a:lnTo>
                  <a:lnTo>
                    <a:pt x="624" y="300"/>
                  </a:lnTo>
                  <a:lnTo>
                    <a:pt x="624" y="297"/>
                  </a:lnTo>
                  <a:lnTo>
                    <a:pt x="624" y="294"/>
                  </a:lnTo>
                  <a:lnTo>
                    <a:pt x="627" y="294"/>
                  </a:lnTo>
                  <a:lnTo>
                    <a:pt x="630" y="294"/>
                  </a:lnTo>
                  <a:lnTo>
                    <a:pt x="633" y="297"/>
                  </a:lnTo>
                  <a:lnTo>
                    <a:pt x="636" y="297"/>
                  </a:lnTo>
                  <a:lnTo>
                    <a:pt x="639" y="297"/>
                  </a:lnTo>
                  <a:lnTo>
                    <a:pt x="639" y="294"/>
                  </a:lnTo>
                  <a:lnTo>
                    <a:pt x="642" y="291"/>
                  </a:lnTo>
                  <a:lnTo>
                    <a:pt x="645" y="291"/>
                  </a:lnTo>
                  <a:lnTo>
                    <a:pt x="651" y="288"/>
                  </a:lnTo>
                  <a:lnTo>
                    <a:pt x="663" y="282"/>
                  </a:lnTo>
                  <a:lnTo>
                    <a:pt x="666" y="282"/>
                  </a:lnTo>
                  <a:lnTo>
                    <a:pt x="669" y="282"/>
                  </a:lnTo>
                  <a:lnTo>
                    <a:pt x="672" y="282"/>
                  </a:lnTo>
                  <a:lnTo>
                    <a:pt x="672" y="279"/>
                  </a:lnTo>
                  <a:lnTo>
                    <a:pt x="672" y="276"/>
                  </a:lnTo>
                  <a:lnTo>
                    <a:pt x="672" y="276"/>
                  </a:lnTo>
                  <a:lnTo>
                    <a:pt x="669" y="270"/>
                  </a:lnTo>
                  <a:lnTo>
                    <a:pt x="672" y="264"/>
                  </a:lnTo>
                  <a:lnTo>
                    <a:pt x="678" y="258"/>
                  </a:lnTo>
                  <a:lnTo>
                    <a:pt x="681" y="255"/>
                  </a:lnTo>
                  <a:lnTo>
                    <a:pt x="684" y="255"/>
                  </a:lnTo>
                  <a:lnTo>
                    <a:pt x="684" y="255"/>
                  </a:lnTo>
                  <a:lnTo>
                    <a:pt x="690" y="252"/>
                  </a:lnTo>
                  <a:lnTo>
                    <a:pt x="696" y="249"/>
                  </a:lnTo>
                  <a:lnTo>
                    <a:pt x="699" y="246"/>
                  </a:lnTo>
                  <a:lnTo>
                    <a:pt x="699" y="243"/>
                  </a:lnTo>
                  <a:lnTo>
                    <a:pt x="705" y="228"/>
                  </a:lnTo>
                  <a:lnTo>
                    <a:pt x="705" y="225"/>
                  </a:lnTo>
                  <a:lnTo>
                    <a:pt x="705" y="222"/>
                  </a:lnTo>
                  <a:lnTo>
                    <a:pt x="705" y="219"/>
                  </a:lnTo>
                  <a:lnTo>
                    <a:pt x="705" y="216"/>
                  </a:lnTo>
                  <a:lnTo>
                    <a:pt x="705" y="216"/>
                  </a:lnTo>
                  <a:lnTo>
                    <a:pt x="705" y="213"/>
                  </a:lnTo>
                  <a:lnTo>
                    <a:pt x="708" y="210"/>
                  </a:lnTo>
                  <a:lnTo>
                    <a:pt x="708" y="207"/>
                  </a:lnTo>
                  <a:lnTo>
                    <a:pt x="711" y="204"/>
                  </a:lnTo>
                  <a:lnTo>
                    <a:pt x="714" y="201"/>
                  </a:lnTo>
                  <a:lnTo>
                    <a:pt x="717" y="198"/>
                  </a:lnTo>
                  <a:lnTo>
                    <a:pt x="720" y="195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20" y="183"/>
                  </a:lnTo>
                  <a:lnTo>
                    <a:pt x="720" y="180"/>
                  </a:lnTo>
                  <a:lnTo>
                    <a:pt x="720" y="174"/>
                  </a:lnTo>
                  <a:lnTo>
                    <a:pt x="723" y="171"/>
                  </a:lnTo>
                  <a:lnTo>
                    <a:pt x="720" y="168"/>
                  </a:lnTo>
                  <a:lnTo>
                    <a:pt x="717" y="168"/>
                  </a:lnTo>
                  <a:lnTo>
                    <a:pt x="714" y="168"/>
                  </a:lnTo>
                  <a:lnTo>
                    <a:pt x="714" y="165"/>
                  </a:lnTo>
                  <a:lnTo>
                    <a:pt x="714" y="165"/>
                  </a:lnTo>
                  <a:lnTo>
                    <a:pt x="711" y="162"/>
                  </a:lnTo>
                  <a:lnTo>
                    <a:pt x="711" y="159"/>
                  </a:lnTo>
                  <a:lnTo>
                    <a:pt x="711" y="156"/>
                  </a:lnTo>
                  <a:lnTo>
                    <a:pt x="714" y="156"/>
                  </a:lnTo>
                  <a:lnTo>
                    <a:pt x="714" y="156"/>
                  </a:lnTo>
                  <a:lnTo>
                    <a:pt x="720" y="156"/>
                  </a:lnTo>
                  <a:lnTo>
                    <a:pt x="720" y="153"/>
                  </a:lnTo>
                  <a:lnTo>
                    <a:pt x="723" y="153"/>
                  </a:lnTo>
                  <a:lnTo>
                    <a:pt x="723" y="150"/>
                  </a:lnTo>
                  <a:lnTo>
                    <a:pt x="723" y="150"/>
                  </a:lnTo>
                  <a:lnTo>
                    <a:pt x="720" y="150"/>
                  </a:lnTo>
                  <a:lnTo>
                    <a:pt x="720" y="147"/>
                  </a:lnTo>
                  <a:lnTo>
                    <a:pt x="720" y="144"/>
                  </a:lnTo>
                  <a:lnTo>
                    <a:pt x="720" y="144"/>
                  </a:lnTo>
                  <a:lnTo>
                    <a:pt x="723" y="141"/>
                  </a:lnTo>
                  <a:lnTo>
                    <a:pt x="729" y="135"/>
                  </a:lnTo>
                  <a:lnTo>
                    <a:pt x="735" y="135"/>
                  </a:lnTo>
                  <a:lnTo>
                    <a:pt x="735" y="132"/>
                  </a:lnTo>
                  <a:lnTo>
                    <a:pt x="735" y="129"/>
                  </a:lnTo>
                  <a:lnTo>
                    <a:pt x="735" y="1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95" name="Freeform 55"/>
            <p:cNvSpPr>
              <a:spLocks/>
            </p:cNvSpPr>
            <p:nvPr/>
          </p:nvSpPr>
          <p:spPr bwMode="auto">
            <a:xfrm>
              <a:off x="4993" y="529"/>
              <a:ext cx="560" cy="372"/>
            </a:xfrm>
            <a:custGeom>
              <a:avLst/>
              <a:gdLst>
                <a:gd name="T0" fmla="*/ 221 w 560"/>
                <a:gd name="T1" fmla="*/ 51 h 372"/>
                <a:gd name="T2" fmla="*/ 218 w 560"/>
                <a:gd name="T3" fmla="*/ 78 h 372"/>
                <a:gd name="T4" fmla="*/ 224 w 560"/>
                <a:gd name="T5" fmla="*/ 90 h 372"/>
                <a:gd name="T6" fmla="*/ 242 w 560"/>
                <a:gd name="T7" fmla="*/ 96 h 372"/>
                <a:gd name="T8" fmla="*/ 275 w 560"/>
                <a:gd name="T9" fmla="*/ 129 h 372"/>
                <a:gd name="T10" fmla="*/ 293 w 560"/>
                <a:gd name="T11" fmla="*/ 114 h 372"/>
                <a:gd name="T12" fmla="*/ 341 w 560"/>
                <a:gd name="T13" fmla="*/ 117 h 372"/>
                <a:gd name="T14" fmla="*/ 353 w 560"/>
                <a:gd name="T15" fmla="*/ 144 h 372"/>
                <a:gd name="T16" fmla="*/ 377 w 560"/>
                <a:gd name="T17" fmla="*/ 198 h 372"/>
                <a:gd name="T18" fmla="*/ 404 w 560"/>
                <a:gd name="T19" fmla="*/ 189 h 372"/>
                <a:gd name="T20" fmla="*/ 428 w 560"/>
                <a:gd name="T21" fmla="*/ 201 h 372"/>
                <a:gd name="T22" fmla="*/ 452 w 560"/>
                <a:gd name="T23" fmla="*/ 261 h 372"/>
                <a:gd name="T24" fmla="*/ 455 w 560"/>
                <a:gd name="T25" fmla="*/ 261 h 372"/>
                <a:gd name="T26" fmla="*/ 473 w 560"/>
                <a:gd name="T27" fmla="*/ 246 h 372"/>
                <a:gd name="T28" fmla="*/ 518 w 560"/>
                <a:gd name="T29" fmla="*/ 246 h 372"/>
                <a:gd name="T30" fmla="*/ 548 w 560"/>
                <a:gd name="T31" fmla="*/ 279 h 372"/>
                <a:gd name="T32" fmla="*/ 554 w 560"/>
                <a:gd name="T33" fmla="*/ 273 h 372"/>
                <a:gd name="T34" fmla="*/ 551 w 560"/>
                <a:gd name="T35" fmla="*/ 288 h 372"/>
                <a:gd name="T36" fmla="*/ 551 w 560"/>
                <a:gd name="T37" fmla="*/ 318 h 372"/>
                <a:gd name="T38" fmla="*/ 560 w 560"/>
                <a:gd name="T39" fmla="*/ 342 h 372"/>
                <a:gd name="T40" fmla="*/ 545 w 560"/>
                <a:gd name="T41" fmla="*/ 354 h 372"/>
                <a:gd name="T42" fmla="*/ 542 w 560"/>
                <a:gd name="T43" fmla="*/ 369 h 372"/>
                <a:gd name="T44" fmla="*/ 512 w 560"/>
                <a:gd name="T45" fmla="*/ 360 h 372"/>
                <a:gd name="T46" fmla="*/ 509 w 560"/>
                <a:gd name="T47" fmla="*/ 348 h 372"/>
                <a:gd name="T48" fmla="*/ 491 w 560"/>
                <a:gd name="T49" fmla="*/ 351 h 372"/>
                <a:gd name="T50" fmla="*/ 449 w 560"/>
                <a:gd name="T51" fmla="*/ 342 h 372"/>
                <a:gd name="T52" fmla="*/ 425 w 560"/>
                <a:gd name="T53" fmla="*/ 345 h 372"/>
                <a:gd name="T54" fmla="*/ 404 w 560"/>
                <a:gd name="T55" fmla="*/ 354 h 372"/>
                <a:gd name="T56" fmla="*/ 377 w 560"/>
                <a:gd name="T57" fmla="*/ 351 h 372"/>
                <a:gd name="T58" fmla="*/ 323 w 560"/>
                <a:gd name="T59" fmla="*/ 345 h 372"/>
                <a:gd name="T60" fmla="*/ 299 w 560"/>
                <a:gd name="T61" fmla="*/ 342 h 372"/>
                <a:gd name="T62" fmla="*/ 275 w 560"/>
                <a:gd name="T63" fmla="*/ 354 h 372"/>
                <a:gd name="T64" fmla="*/ 272 w 560"/>
                <a:gd name="T65" fmla="*/ 342 h 372"/>
                <a:gd name="T66" fmla="*/ 254 w 560"/>
                <a:gd name="T67" fmla="*/ 348 h 372"/>
                <a:gd name="T68" fmla="*/ 254 w 560"/>
                <a:gd name="T69" fmla="*/ 333 h 372"/>
                <a:gd name="T70" fmla="*/ 239 w 560"/>
                <a:gd name="T71" fmla="*/ 321 h 372"/>
                <a:gd name="T72" fmla="*/ 239 w 560"/>
                <a:gd name="T73" fmla="*/ 336 h 372"/>
                <a:gd name="T74" fmla="*/ 215 w 560"/>
                <a:gd name="T75" fmla="*/ 327 h 372"/>
                <a:gd name="T76" fmla="*/ 206 w 560"/>
                <a:gd name="T77" fmla="*/ 318 h 372"/>
                <a:gd name="T78" fmla="*/ 185 w 560"/>
                <a:gd name="T79" fmla="*/ 321 h 372"/>
                <a:gd name="T80" fmla="*/ 173 w 560"/>
                <a:gd name="T81" fmla="*/ 324 h 372"/>
                <a:gd name="T82" fmla="*/ 176 w 560"/>
                <a:gd name="T83" fmla="*/ 309 h 372"/>
                <a:gd name="T84" fmla="*/ 179 w 560"/>
                <a:gd name="T85" fmla="*/ 288 h 372"/>
                <a:gd name="T86" fmla="*/ 164 w 560"/>
                <a:gd name="T87" fmla="*/ 285 h 372"/>
                <a:gd name="T88" fmla="*/ 155 w 560"/>
                <a:gd name="T89" fmla="*/ 288 h 372"/>
                <a:gd name="T90" fmla="*/ 117 w 560"/>
                <a:gd name="T91" fmla="*/ 294 h 372"/>
                <a:gd name="T92" fmla="*/ 105 w 560"/>
                <a:gd name="T93" fmla="*/ 279 h 372"/>
                <a:gd name="T94" fmla="*/ 84 w 560"/>
                <a:gd name="T95" fmla="*/ 255 h 372"/>
                <a:gd name="T96" fmla="*/ 69 w 560"/>
                <a:gd name="T97" fmla="*/ 258 h 372"/>
                <a:gd name="T98" fmla="*/ 48 w 560"/>
                <a:gd name="T99" fmla="*/ 243 h 372"/>
                <a:gd name="T100" fmla="*/ 9 w 560"/>
                <a:gd name="T101" fmla="*/ 240 h 372"/>
                <a:gd name="T102" fmla="*/ 3 w 560"/>
                <a:gd name="T103" fmla="*/ 198 h 372"/>
                <a:gd name="T104" fmla="*/ 0 w 560"/>
                <a:gd name="T105" fmla="*/ 129 h 372"/>
                <a:gd name="T106" fmla="*/ 6 w 560"/>
                <a:gd name="T107" fmla="*/ 75 h 372"/>
                <a:gd name="T108" fmla="*/ 30 w 560"/>
                <a:gd name="T109" fmla="*/ 54 h 372"/>
                <a:gd name="T110" fmla="*/ 158 w 560"/>
                <a:gd name="T111" fmla="*/ 9 h 372"/>
                <a:gd name="T112" fmla="*/ 206 w 560"/>
                <a:gd name="T113" fmla="*/ 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60" h="372">
                  <a:moveTo>
                    <a:pt x="206" y="6"/>
                  </a:moveTo>
                  <a:lnTo>
                    <a:pt x="209" y="21"/>
                  </a:lnTo>
                  <a:lnTo>
                    <a:pt x="209" y="27"/>
                  </a:lnTo>
                  <a:lnTo>
                    <a:pt x="218" y="36"/>
                  </a:lnTo>
                  <a:lnTo>
                    <a:pt x="221" y="42"/>
                  </a:lnTo>
                  <a:lnTo>
                    <a:pt x="221" y="48"/>
                  </a:lnTo>
                  <a:lnTo>
                    <a:pt x="221" y="51"/>
                  </a:lnTo>
                  <a:lnTo>
                    <a:pt x="221" y="51"/>
                  </a:lnTo>
                  <a:lnTo>
                    <a:pt x="215" y="54"/>
                  </a:lnTo>
                  <a:lnTo>
                    <a:pt x="215" y="54"/>
                  </a:lnTo>
                  <a:lnTo>
                    <a:pt x="215" y="57"/>
                  </a:lnTo>
                  <a:lnTo>
                    <a:pt x="218" y="72"/>
                  </a:lnTo>
                  <a:lnTo>
                    <a:pt x="218" y="75"/>
                  </a:lnTo>
                  <a:lnTo>
                    <a:pt x="218" y="78"/>
                  </a:lnTo>
                  <a:lnTo>
                    <a:pt x="218" y="81"/>
                  </a:lnTo>
                  <a:lnTo>
                    <a:pt x="218" y="81"/>
                  </a:lnTo>
                  <a:lnTo>
                    <a:pt x="221" y="84"/>
                  </a:lnTo>
                  <a:lnTo>
                    <a:pt x="221" y="84"/>
                  </a:lnTo>
                  <a:lnTo>
                    <a:pt x="224" y="87"/>
                  </a:lnTo>
                  <a:lnTo>
                    <a:pt x="224" y="90"/>
                  </a:lnTo>
                  <a:lnTo>
                    <a:pt x="224" y="90"/>
                  </a:lnTo>
                  <a:lnTo>
                    <a:pt x="227" y="90"/>
                  </a:lnTo>
                  <a:lnTo>
                    <a:pt x="230" y="90"/>
                  </a:lnTo>
                  <a:lnTo>
                    <a:pt x="233" y="90"/>
                  </a:lnTo>
                  <a:lnTo>
                    <a:pt x="236" y="90"/>
                  </a:lnTo>
                  <a:lnTo>
                    <a:pt x="239" y="93"/>
                  </a:lnTo>
                  <a:lnTo>
                    <a:pt x="239" y="96"/>
                  </a:lnTo>
                  <a:lnTo>
                    <a:pt x="242" y="96"/>
                  </a:lnTo>
                  <a:lnTo>
                    <a:pt x="242" y="99"/>
                  </a:lnTo>
                  <a:lnTo>
                    <a:pt x="251" y="108"/>
                  </a:lnTo>
                  <a:lnTo>
                    <a:pt x="251" y="108"/>
                  </a:lnTo>
                  <a:lnTo>
                    <a:pt x="254" y="117"/>
                  </a:lnTo>
                  <a:lnTo>
                    <a:pt x="254" y="117"/>
                  </a:lnTo>
                  <a:lnTo>
                    <a:pt x="260" y="120"/>
                  </a:lnTo>
                  <a:lnTo>
                    <a:pt x="275" y="129"/>
                  </a:lnTo>
                  <a:lnTo>
                    <a:pt x="278" y="129"/>
                  </a:lnTo>
                  <a:lnTo>
                    <a:pt x="281" y="129"/>
                  </a:lnTo>
                  <a:lnTo>
                    <a:pt x="284" y="129"/>
                  </a:lnTo>
                  <a:lnTo>
                    <a:pt x="284" y="129"/>
                  </a:lnTo>
                  <a:lnTo>
                    <a:pt x="290" y="117"/>
                  </a:lnTo>
                  <a:lnTo>
                    <a:pt x="293" y="114"/>
                  </a:lnTo>
                  <a:lnTo>
                    <a:pt x="293" y="114"/>
                  </a:lnTo>
                  <a:lnTo>
                    <a:pt x="299" y="111"/>
                  </a:lnTo>
                  <a:lnTo>
                    <a:pt x="308" y="105"/>
                  </a:lnTo>
                  <a:lnTo>
                    <a:pt x="326" y="102"/>
                  </a:lnTo>
                  <a:lnTo>
                    <a:pt x="332" y="102"/>
                  </a:lnTo>
                  <a:lnTo>
                    <a:pt x="335" y="105"/>
                  </a:lnTo>
                  <a:lnTo>
                    <a:pt x="338" y="111"/>
                  </a:lnTo>
                  <a:lnTo>
                    <a:pt x="341" y="117"/>
                  </a:lnTo>
                  <a:lnTo>
                    <a:pt x="344" y="123"/>
                  </a:lnTo>
                  <a:lnTo>
                    <a:pt x="347" y="126"/>
                  </a:lnTo>
                  <a:lnTo>
                    <a:pt x="350" y="126"/>
                  </a:lnTo>
                  <a:lnTo>
                    <a:pt x="353" y="126"/>
                  </a:lnTo>
                  <a:lnTo>
                    <a:pt x="353" y="129"/>
                  </a:lnTo>
                  <a:lnTo>
                    <a:pt x="356" y="138"/>
                  </a:lnTo>
                  <a:lnTo>
                    <a:pt x="353" y="144"/>
                  </a:lnTo>
                  <a:lnTo>
                    <a:pt x="356" y="153"/>
                  </a:lnTo>
                  <a:lnTo>
                    <a:pt x="359" y="171"/>
                  </a:lnTo>
                  <a:lnTo>
                    <a:pt x="359" y="183"/>
                  </a:lnTo>
                  <a:lnTo>
                    <a:pt x="362" y="186"/>
                  </a:lnTo>
                  <a:lnTo>
                    <a:pt x="365" y="192"/>
                  </a:lnTo>
                  <a:lnTo>
                    <a:pt x="368" y="192"/>
                  </a:lnTo>
                  <a:lnTo>
                    <a:pt x="377" y="198"/>
                  </a:lnTo>
                  <a:lnTo>
                    <a:pt x="380" y="198"/>
                  </a:lnTo>
                  <a:lnTo>
                    <a:pt x="386" y="198"/>
                  </a:lnTo>
                  <a:lnTo>
                    <a:pt x="395" y="195"/>
                  </a:lnTo>
                  <a:lnTo>
                    <a:pt x="398" y="192"/>
                  </a:lnTo>
                  <a:lnTo>
                    <a:pt x="401" y="192"/>
                  </a:lnTo>
                  <a:lnTo>
                    <a:pt x="401" y="189"/>
                  </a:lnTo>
                  <a:lnTo>
                    <a:pt x="404" y="189"/>
                  </a:lnTo>
                  <a:lnTo>
                    <a:pt x="407" y="189"/>
                  </a:lnTo>
                  <a:lnTo>
                    <a:pt x="410" y="192"/>
                  </a:lnTo>
                  <a:lnTo>
                    <a:pt x="410" y="195"/>
                  </a:lnTo>
                  <a:lnTo>
                    <a:pt x="407" y="198"/>
                  </a:lnTo>
                  <a:lnTo>
                    <a:pt x="410" y="201"/>
                  </a:lnTo>
                  <a:lnTo>
                    <a:pt x="425" y="201"/>
                  </a:lnTo>
                  <a:lnTo>
                    <a:pt x="428" y="201"/>
                  </a:lnTo>
                  <a:lnTo>
                    <a:pt x="434" y="204"/>
                  </a:lnTo>
                  <a:lnTo>
                    <a:pt x="437" y="207"/>
                  </a:lnTo>
                  <a:lnTo>
                    <a:pt x="440" y="213"/>
                  </a:lnTo>
                  <a:lnTo>
                    <a:pt x="443" y="225"/>
                  </a:lnTo>
                  <a:lnTo>
                    <a:pt x="443" y="243"/>
                  </a:lnTo>
                  <a:lnTo>
                    <a:pt x="443" y="255"/>
                  </a:lnTo>
                  <a:lnTo>
                    <a:pt x="452" y="261"/>
                  </a:lnTo>
                  <a:lnTo>
                    <a:pt x="452" y="261"/>
                  </a:lnTo>
                  <a:lnTo>
                    <a:pt x="452" y="261"/>
                  </a:lnTo>
                  <a:lnTo>
                    <a:pt x="452" y="261"/>
                  </a:lnTo>
                  <a:lnTo>
                    <a:pt x="452" y="261"/>
                  </a:lnTo>
                  <a:lnTo>
                    <a:pt x="452" y="261"/>
                  </a:lnTo>
                  <a:lnTo>
                    <a:pt x="455" y="261"/>
                  </a:lnTo>
                  <a:lnTo>
                    <a:pt x="455" y="261"/>
                  </a:lnTo>
                  <a:lnTo>
                    <a:pt x="455" y="258"/>
                  </a:lnTo>
                  <a:lnTo>
                    <a:pt x="455" y="255"/>
                  </a:lnTo>
                  <a:lnTo>
                    <a:pt x="461" y="249"/>
                  </a:lnTo>
                  <a:lnTo>
                    <a:pt x="461" y="249"/>
                  </a:lnTo>
                  <a:lnTo>
                    <a:pt x="461" y="249"/>
                  </a:lnTo>
                  <a:lnTo>
                    <a:pt x="464" y="246"/>
                  </a:lnTo>
                  <a:lnTo>
                    <a:pt x="473" y="246"/>
                  </a:lnTo>
                  <a:lnTo>
                    <a:pt x="482" y="246"/>
                  </a:lnTo>
                  <a:lnTo>
                    <a:pt x="488" y="249"/>
                  </a:lnTo>
                  <a:lnTo>
                    <a:pt x="491" y="252"/>
                  </a:lnTo>
                  <a:lnTo>
                    <a:pt x="494" y="252"/>
                  </a:lnTo>
                  <a:lnTo>
                    <a:pt x="500" y="252"/>
                  </a:lnTo>
                  <a:lnTo>
                    <a:pt x="512" y="249"/>
                  </a:lnTo>
                  <a:lnTo>
                    <a:pt x="518" y="246"/>
                  </a:lnTo>
                  <a:lnTo>
                    <a:pt x="521" y="249"/>
                  </a:lnTo>
                  <a:lnTo>
                    <a:pt x="527" y="258"/>
                  </a:lnTo>
                  <a:lnTo>
                    <a:pt x="533" y="261"/>
                  </a:lnTo>
                  <a:lnTo>
                    <a:pt x="536" y="264"/>
                  </a:lnTo>
                  <a:lnTo>
                    <a:pt x="542" y="276"/>
                  </a:lnTo>
                  <a:lnTo>
                    <a:pt x="545" y="279"/>
                  </a:lnTo>
                  <a:lnTo>
                    <a:pt x="548" y="279"/>
                  </a:lnTo>
                  <a:lnTo>
                    <a:pt x="548" y="276"/>
                  </a:lnTo>
                  <a:lnTo>
                    <a:pt x="548" y="273"/>
                  </a:lnTo>
                  <a:lnTo>
                    <a:pt x="548" y="273"/>
                  </a:lnTo>
                  <a:lnTo>
                    <a:pt x="548" y="273"/>
                  </a:lnTo>
                  <a:lnTo>
                    <a:pt x="551" y="270"/>
                  </a:lnTo>
                  <a:lnTo>
                    <a:pt x="551" y="270"/>
                  </a:lnTo>
                  <a:lnTo>
                    <a:pt x="554" y="273"/>
                  </a:lnTo>
                  <a:lnTo>
                    <a:pt x="557" y="276"/>
                  </a:lnTo>
                  <a:lnTo>
                    <a:pt x="560" y="279"/>
                  </a:lnTo>
                  <a:lnTo>
                    <a:pt x="560" y="282"/>
                  </a:lnTo>
                  <a:lnTo>
                    <a:pt x="557" y="285"/>
                  </a:lnTo>
                  <a:lnTo>
                    <a:pt x="557" y="285"/>
                  </a:lnTo>
                  <a:lnTo>
                    <a:pt x="551" y="288"/>
                  </a:lnTo>
                  <a:lnTo>
                    <a:pt x="551" y="288"/>
                  </a:lnTo>
                  <a:lnTo>
                    <a:pt x="548" y="291"/>
                  </a:lnTo>
                  <a:lnTo>
                    <a:pt x="548" y="294"/>
                  </a:lnTo>
                  <a:lnTo>
                    <a:pt x="548" y="300"/>
                  </a:lnTo>
                  <a:lnTo>
                    <a:pt x="542" y="312"/>
                  </a:lnTo>
                  <a:lnTo>
                    <a:pt x="542" y="318"/>
                  </a:lnTo>
                  <a:lnTo>
                    <a:pt x="545" y="321"/>
                  </a:lnTo>
                  <a:lnTo>
                    <a:pt x="551" y="318"/>
                  </a:lnTo>
                  <a:lnTo>
                    <a:pt x="551" y="318"/>
                  </a:lnTo>
                  <a:lnTo>
                    <a:pt x="554" y="318"/>
                  </a:lnTo>
                  <a:lnTo>
                    <a:pt x="557" y="333"/>
                  </a:lnTo>
                  <a:lnTo>
                    <a:pt x="560" y="336"/>
                  </a:lnTo>
                  <a:lnTo>
                    <a:pt x="560" y="339"/>
                  </a:lnTo>
                  <a:lnTo>
                    <a:pt x="560" y="342"/>
                  </a:lnTo>
                  <a:lnTo>
                    <a:pt x="560" y="342"/>
                  </a:lnTo>
                  <a:lnTo>
                    <a:pt x="554" y="345"/>
                  </a:lnTo>
                  <a:lnTo>
                    <a:pt x="551" y="348"/>
                  </a:lnTo>
                  <a:lnTo>
                    <a:pt x="551" y="348"/>
                  </a:lnTo>
                  <a:lnTo>
                    <a:pt x="548" y="348"/>
                  </a:lnTo>
                  <a:lnTo>
                    <a:pt x="548" y="351"/>
                  </a:lnTo>
                  <a:lnTo>
                    <a:pt x="548" y="351"/>
                  </a:lnTo>
                  <a:lnTo>
                    <a:pt x="545" y="354"/>
                  </a:lnTo>
                  <a:lnTo>
                    <a:pt x="545" y="354"/>
                  </a:lnTo>
                  <a:lnTo>
                    <a:pt x="542" y="360"/>
                  </a:lnTo>
                  <a:lnTo>
                    <a:pt x="545" y="360"/>
                  </a:lnTo>
                  <a:lnTo>
                    <a:pt x="545" y="363"/>
                  </a:lnTo>
                  <a:lnTo>
                    <a:pt x="545" y="369"/>
                  </a:lnTo>
                  <a:lnTo>
                    <a:pt x="545" y="369"/>
                  </a:lnTo>
                  <a:lnTo>
                    <a:pt x="542" y="369"/>
                  </a:lnTo>
                  <a:lnTo>
                    <a:pt x="542" y="369"/>
                  </a:lnTo>
                  <a:lnTo>
                    <a:pt x="539" y="372"/>
                  </a:lnTo>
                  <a:lnTo>
                    <a:pt x="536" y="372"/>
                  </a:lnTo>
                  <a:lnTo>
                    <a:pt x="533" y="369"/>
                  </a:lnTo>
                  <a:lnTo>
                    <a:pt x="515" y="363"/>
                  </a:lnTo>
                  <a:lnTo>
                    <a:pt x="515" y="363"/>
                  </a:lnTo>
                  <a:lnTo>
                    <a:pt x="512" y="360"/>
                  </a:lnTo>
                  <a:lnTo>
                    <a:pt x="512" y="360"/>
                  </a:lnTo>
                  <a:lnTo>
                    <a:pt x="512" y="360"/>
                  </a:lnTo>
                  <a:lnTo>
                    <a:pt x="512" y="357"/>
                  </a:lnTo>
                  <a:lnTo>
                    <a:pt x="512" y="351"/>
                  </a:lnTo>
                  <a:lnTo>
                    <a:pt x="512" y="348"/>
                  </a:lnTo>
                  <a:lnTo>
                    <a:pt x="512" y="348"/>
                  </a:lnTo>
                  <a:lnTo>
                    <a:pt x="509" y="348"/>
                  </a:lnTo>
                  <a:lnTo>
                    <a:pt x="503" y="348"/>
                  </a:lnTo>
                  <a:lnTo>
                    <a:pt x="500" y="351"/>
                  </a:lnTo>
                  <a:lnTo>
                    <a:pt x="500" y="351"/>
                  </a:lnTo>
                  <a:lnTo>
                    <a:pt x="497" y="354"/>
                  </a:lnTo>
                  <a:lnTo>
                    <a:pt x="494" y="354"/>
                  </a:lnTo>
                  <a:lnTo>
                    <a:pt x="491" y="354"/>
                  </a:lnTo>
                  <a:lnTo>
                    <a:pt x="491" y="351"/>
                  </a:lnTo>
                  <a:lnTo>
                    <a:pt x="488" y="351"/>
                  </a:lnTo>
                  <a:lnTo>
                    <a:pt x="488" y="348"/>
                  </a:lnTo>
                  <a:lnTo>
                    <a:pt x="485" y="348"/>
                  </a:lnTo>
                  <a:lnTo>
                    <a:pt x="464" y="345"/>
                  </a:lnTo>
                  <a:lnTo>
                    <a:pt x="455" y="342"/>
                  </a:lnTo>
                  <a:lnTo>
                    <a:pt x="452" y="342"/>
                  </a:lnTo>
                  <a:lnTo>
                    <a:pt x="449" y="342"/>
                  </a:lnTo>
                  <a:lnTo>
                    <a:pt x="443" y="345"/>
                  </a:lnTo>
                  <a:lnTo>
                    <a:pt x="440" y="348"/>
                  </a:lnTo>
                  <a:lnTo>
                    <a:pt x="437" y="348"/>
                  </a:lnTo>
                  <a:lnTo>
                    <a:pt x="434" y="348"/>
                  </a:lnTo>
                  <a:lnTo>
                    <a:pt x="431" y="348"/>
                  </a:lnTo>
                  <a:lnTo>
                    <a:pt x="425" y="345"/>
                  </a:lnTo>
                  <a:lnTo>
                    <a:pt x="425" y="345"/>
                  </a:lnTo>
                  <a:lnTo>
                    <a:pt x="422" y="345"/>
                  </a:lnTo>
                  <a:lnTo>
                    <a:pt x="416" y="348"/>
                  </a:lnTo>
                  <a:lnTo>
                    <a:pt x="413" y="351"/>
                  </a:lnTo>
                  <a:lnTo>
                    <a:pt x="410" y="351"/>
                  </a:lnTo>
                  <a:lnTo>
                    <a:pt x="410" y="351"/>
                  </a:lnTo>
                  <a:lnTo>
                    <a:pt x="407" y="354"/>
                  </a:lnTo>
                  <a:lnTo>
                    <a:pt x="404" y="354"/>
                  </a:lnTo>
                  <a:lnTo>
                    <a:pt x="404" y="354"/>
                  </a:lnTo>
                  <a:lnTo>
                    <a:pt x="398" y="357"/>
                  </a:lnTo>
                  <a:lnTo>
                    <a:pt x="392" y="354"/>
                  </a:lnTo>
                  <a:lnTo>
                    <a:pt x="386" y="351"/>
                  </a:lnTo>
                  <a:lnTo>
                    <a:pt x="383" y="351"/>
                  </a:lnTo>
                  <a:lnTo>
                    <a:pt x="380" y="351"/>
                  </a:lnTo>
                  <a:lnTo>
                    <a:pt x="377" y="351"/>
                  </a:lnTo>
                  <a:lnTo>
                    <a:pt x="377" y="354"/>
                  </a:lnTo>
                  <a:lnTo>
                    <a:pt x="374" y="354"/>
                  </a:lnTo>
                  <a:lnTo>
                    <a:pt x="371" y="354"/>
                  </a:lnTo>
                  <a:lnTo>
                    <a:pt x="359" y="351"/>
                  </a:lnTo>
                  <a:lnTo>
                    <a:pt x="353" y="351"/>
                  </a:lnTo>
                  <a:lnTo>
                    <a:pt x="338" y="354"/>
                  </a:lnTo>
                  <a:lnTo>
                    <a:pt x="323" y="345"/>
                  </a:lnTo>
                  <a:lnTo>
                    <a:pt x="311" y="336"/>
                  </a:lnTo>
                  <a:lnTo>
                    <a:pt x="308" y="336"/>
                  </a:lnTo>
                  <a:lnTo>
                    <a:pt x="308" y="336"/>
                  </a:lnTo>
                  <a:lnTo>
                    <a:pt x="302" y="336"/>
                  </a:lnTo>
                  <a:lnTo>
                    <a:pt x="299" y="336"/>
                  </a:lnTo>
                  <a:lnTo>
                    <a:pt x="299" y="339"/>
                  </a:lnTo>
                  <a:lnTo>
                    <a:pt x="299" y="342"/>
                  </a:lnTo>
                  <a:lnTo>
                    <a:pt x="299" y="345"/>
                  </a:lnTo>
                  <a:lnTo>
                    <a:pt x="299" y="348"/>
                  </a:lnTo>
                  <a:lnTo>
                    <a:pt x="296" y="348"/>
                  </a:lnTo>
                  <a:lnTo>
                    <a:pt x="293" y="348"/>
                  </a:lnTo>
                  <a:lnTo>
                    <a:pt x="284" y="351"/>
                  </a:lnTo>
                  <a:lnTo>
                    <a:pt x="281" y="351"/>
                  </a:lnTo>
                  <a:lnTo>
                    <a:pt x="275" y="354"/>
                  </a:lnTo>
                  <a:lnTo>
                    <a:pt x="275" y="354"/>
                  </a:lnTo>
                  <a:lnTo>
                    <a:pt x="272" y="354"/>
                  </a:lnTo>
                  <a:lnTo>
                    <a:pt x="272" y="351"/>
                  </a:lnTo>
                  <a:lnTo>
                    <a:pt x="272" y="348"/>
                  </a:lnTo>
                  <a:lnTo>
                    <a:pt x="272" y="345"/>
                  </a:lnTo>
                  <a:lnTo>
                    <a:pt x="272" y="345"/>
                  </a:lnTo>
                  <a:lnTo>
                    <a:pt x="272" y="342"/>
                  </a:lnTo>
                  <a:lnTo>
                    <a:pt x="272" y="339"/>
                  </a:lnTo>
                  <a:lnTo>
                    <a:pt x="269" y="339"/>
                  </a:lnTo>
                  <a:lnTo>
                    <a:pt x="269" y="336"/>
                  </a:lnTo>
                  <a:lnTo>
                    <a:pt x="266" y="339"/>
                  </a:lnTo>
                  <a:lnTo>
                    <a:pt x="260" y="345"/>
                  </a:lnTo>
                  <a:lnTo>
                    <a:pt x="254" y="348"/>
                  </a:lnTo>
                  <a:lnTo>
                    <a:pt x="254" y="348"/>
                  </a:lnTo>
                  <a:lnTo>
                    <a:pt x="251" y="348"/>
                  </a:lnTo>
                  <a:lnTo>
                    <a:pt x="251" y="345"/>
                  </a:lnTo>
                  <a:lnTo>
                    <a:pt x="251" y="342"/>
                  </a:lnTo>
                  <a:lnTo>
                    <a:pt x="254" y="339"/>
                  </a:lnTo>
                  <a:lnTo>
                    <a:pt x="254" y="336"/>
                  </a:lnTo>
                  <a:lnTo>
                    <a:pt x="254" y="336"/>
                  </a:lnTo>
                  <a:lnTo>
                    <a:pt x="254" y="333"/>
                  </a:lnTo>
                  <a:lnTo>
                    <a:pt x="251" y="327"/>
                  </a:lnTo>
                  <a:lnTo>
                    <a:pt x="251" y="324"/>
                  </a:lnTo>
                  <a:lnTo>
                    <a:pt x="248" y="321"/>
                  </a:lnTo>
                  <a:lnTo>
                    <a:pt x="245" y="318"/>
                  </a:lnTo>
                  <a:lnTo>
                    <a:pt x="242" y="318"/>
                  </a:lnTo>
                  <a:lnTo>
                    <a:pt x="242" y="318"/>
                  </a:lnTo>
                  <a:lnTo>
                    <a:pt x="239" y="321"/>
                  </a:lnTo>
                  <a:lnTo>
                    <a:pt x="239" y="324"/>
                  </a:lnTo>
                  <a:lnTo>
                    <a:pt x="239" y="327"/>
                  </a:lnTo>
                  <a:lnTo>
                    <a:pt x="239" y="330"/>
                  </a:lnTo>
                  <a:lnTo>
                    <a:pt x="239" y="333"/>
                  </a:lnTo>
                  <a:lnTo>
                    <a:pt x="239" y="333"/>
                  </a:lnTo>
                  <a:lnTo>
                    <a:pt x="239" y="333"/>
                  </a:lnTo>
                  <a:lnTo>
                    <a:pt x="239" y="336"/>
                  </a:lnTo>
                  <a:lnTo>
                    <a:pt x="236" y="336"/>
                  </a:lnTo>
                  <a:lnTo>
                    <a:pt x="236" y="336"/>
                  </a:lnTo>
                  <a:lnTo>
                    <a:pt x="233" y="333"/>
                  </a:lnTo>
                  <a:lnTo>
                    <a:pt x="230" y="330"/>
                  </a:lnTo>
                  <a:lnTo>
                    <a:pt x="227" y="330"/>
                  </a:lnTo>
                  <a:lnTo>
                    <a:pt x="215" y="327"/>
                  </a:lnTo>
                  <a:lnTo>
                    <a:pt x="215" y="327"/>
                  </a:lnTo>
                  <a:lnTo>
                    <a:pt x="212" y="324"/>
                  </a:lnTo>
                  <a:lnTo>
                    <a:pt x="212" y="321"/>
                  </a:lnTo>
                  <a:lnTo>
                    <a:pt x="215" y="321"/>
                  </a:lnTo>
                  <a:lnTo>
                    <a:pt x="215" y="318"/>
                  </a:lnTo>
                  <a:lnTo>
                    <a:pt x="212" y="318"/>
                  </a:lnTo>
                  <a:lnTo>
                    <a:pt x="209" y="318"/>
                  </a:lnTo>
                  <a:lnTo>
                    <a:pt x="206" y="318"/>
                  </a:lnTo>
                  <a:lnTo>
                    <a:pt x="203" y="318"/>
                  </a:lnTo>
                  <a:lnTo>
                    <a:pt x="203" y="321"/>
                  </a:lnTo>
                  <a:lnTo>
                    <a:pt x="200" y="321"/>
                  </a:lnTo>
                  <a:lnTo>
                    <a:pt x="194" y="318"/>
                  </a:lnTo>
                  <a:lnTo>
                    <a:pt x="188" y="318"/>
                  </a:lnTo>
                  <a:lnTo>
                    <a:pt x="185" y="321"/>
                  </a:lnTo>
                  <a:lnTo>
                    <a:pt x="185" y="321"/>
                  </a:lnTo>
                  <a:lnTo>
                    <a:pt x="182" y="324"/>
                  </a:lnTo>
                  <a:lnTo>
                    <a:pt x="182" y="327"/>
                  </a:lnTo>
                  <a:lnTo>
                    <a:pt x="179" y="330"/>
                  </a:lnTo>
                  <a:lnTo>
                    <a:pt x="179" y="330"/>
                  </a:lnTo>
                  <a:lnTo>
                    <a:pt x="176" y="330"/>
                  </a:lnTo>
                  <a:lnTo>
                    <a:pt x="173" y="327"/>
                  </a:lnTo>
                  <a:lnTo>
                    <a:pt x="173" y="324"/>
                  </a:lnTo>
                  <a:lnTo>
                    <a:pt x="173" y="321"/>
                  </a:lnTo>
                  <a:lnTo>
                    <a:pt x="173" y="321"/>
                  </a:lnTo>
                  <a:lnTo>
                    <a:pt x="173" y="318"/>
                  </a:lnTo>
                  <a:lnTo>
                    <a:pt x="173" y="315"/>
                  </a:lnTo>
                  <a:lnTo>
                    <a:pt x="173" y="315"/>
                  </a:lnTo>
                  <a:lnTo>
                    <a:pt x="173" y="312"/>
                  </a:lnTo>
                  <a:lnTo>
                    <a:pt x="176" y="309"/>
                  </a:lnTo>
                  <a:lnTo>
                    <a:pt x="179" y="306"/>
                  </a:lnTo>
                  <a:lnTo>
                    <a:pt x="188" y="300"/>
                  </a:lnTo>
                  <a:lnTo>
                    <a:pt x="191" y="300"/>
                  </a:lnTo>
                  <a:lnTo>
                    <a:pt x="191" y="297"/>
                  </a:lnTo>
                  <a:lnTo>
                    <a:pt x="191" y="294"/>
                  </a:lnTo>
                  <a:lnTo>
                    <a:pt x="188" y="291"/>
                  </a:lnTo>
                  <a:lnTo>
                    <a:pt x="179" y="288"/>
                  </a:lnTo>
                  <a:lnTo>
                    <a:pt x="176" y="285"/>
                  </a:lnTo>
                  <a:lnTo>
                    <a:pt x="173" y="285"/>
                  </a:lnTo>
                  <a:lnTo>
                    <a:pt x="170" y="288"/>
                  </a:lnTo>
                  <a:lnTo>
                    <a:pt x="170" y="291"/>
                  </a:lnTo>
                  <a:lnTo>
                    <a:pt x="167" y="291"/>
                  </a:lnTo>
                  <a:lnTo>
                    <a:pt x="167" y="288"/>
                  </a:lnTo>
                  <a:lnTo>
                    <a:pt x="164" y="285"/>
                  </a:lnTo>
                  <a:lnTo>
                    <a:pt x="164" y="282"/>
                  </a:lnTo>
                  <a:lnTo>
                    <a:pt x="161" y="282"/>
                  </a:lnTo>
                  <a:lnTo>
                    <a:pt x="158" y="282"/>
                  </a:lnTo>
                  <a:lnTo>
                    <a:pt x="158" y="285"/>
                  </a:lnTo>
                  <a:lnTo>
                    <a:pt x="158" y="288"/>
                  </a:lnTo>
                  <a:lnTo>
                    <a:pt x="155" y="288"/>
                  </a:lnTo>
                  <a:lnTo>
                    <a:pt x="155" y="288"/>
                  </a:lnTo>
                  <a:lnTo>
                    <a:pt x="149" y="288"/>
                  </a:lnTo>
                  <a:lnTo>
                    <a:pt x="143" y="291"/>
                  </a:lnTo>
                  <a:lnTo>
                    <a:pt x="140" y="291"/>
                  </a:lnTo>
                  <a:lnTo>
                    <a:pt x="137" y="291"/>
                  </a:lnTo>
                  <a:lnTo>
                    <a:pt x="134" y="291"/>
                  </a:lnTo>
                  <a:lnTo>
                    <a:pt x="128" y="294"/>
                  </a:lnTo>
                  <a:lnTo>
                    <a:pt x="117" y="294"/>
                  </a:lnTo>
                  <a:lnTo>
                    <a:pt x="114" y="294"/>
                  </a:lnTo>
                  <a:lnTo>
                    <a:pt x="111" y="291"/>
                  </a:lnTo>
                  <a:lnTo>
                    <a:pt x="108" y="288"/>
                  </a:lnTo>
                  <a:lnTo>
                    <a:pt x="105" y="285"/>
                  </a:lnTo>
                  <a:lnTo>
                    <a:pt x="105" y="282"/>
                  </a:lnTo>
                  <a:lnTo>
                    <a:pt x="105" y="282"/>
                  </a:lnTo>
                  <a:lnTo>
                    <a:pt x="105" y="279"/>
                  </a:lnTo>
                  <a:lnTo>
                    <a:pt x="102" y="276"/>
                  </a:lnTo>
                  <a:lnTo>
                    <a:pt x="99" y="273"/>
                  </a:lnTo>
                  <a:lnTo>
                    <a:pt x="81" y="264"/>
                  </a:lnTo>
                  <a:lnTo>
                    <a:pt x="81" y="261"/>
                  </a:lnTo>
                  <a:lnTo>
                    <a:pt x="81" y="258"/>
                  </a:lnTo>
                  <a:lnTo>
                    <a:pt x="81" y="258"/>
                  </a:lnTo>
                  <a:lnTo>
                    <a:pt x="84" y="255"/>
                  </a:lnTo>
                  <a:lnTo>
                    <a:pt x="81" y="255"/>
                  </a:lnTo>
                  <a:lnTo>
                    <a:pt x="81" y="252"/>
                  </a:lnTo>
                  <a:lnTo>
                    <a:pt x="78" y="252"/>
                  </a:lnTo>
                  <a:lnTo>
                    <a:pt x="75" y="255"/>
                  </a:lnTo>
                  <a:lnTo>
                    <a:pt x="75" y="255"/>
                  </a:lnTo>
                  <a:lnTo>
                    <a:pt x="72" y="258"/>
                  </a:lnTo>
                  <a:lnTo>
                    <a:pt x="69" y="258"/>
                  </a:lnTo>
                  <a:lnTo>
                    <a:pt x="66" y="255"/>
                  </a:lnTo>
                  <a:lnTo>
                    <a:pt x="63" y="252"/>
                  </a:lnTo>
                  <a:lnTo>
                    <a:pt x="60" y="249"/>
                  </a:lnTo>
                  <a:lnTo>
                    <a:pt x="60" y="246"/>
                  </a:lnTo>
                  <a:lnTo>
                    <a:pt x="54" y="243"/>
                  </a:lnTo>
                  <a:lnTo>
                    <a:pt x="51" y="243"/>
                  </a:lnTo>
                  <a:lnTo>
                    <a:pt x="48" y="243"/>
                  </a:lnTo>
                  <a:lnTo>
                    <a:pt x="39" y="243"/>
                  </a:lnTo>
                  <a:lnTo>
                    <a:pt x="27" y="249"/>
                  </a:lnTo>
                  <a:lnTo>
                    <a:pt x="24" y="249"/>
                  </a:lnTo>
                  <a:lnTo>
                    <a:pt x="21" y="249"/>
                  </a:lnTo>
                  <a:lnTo>
                    <a:pt x="18" y="249"/>
                  </a:lnTo>
                  <a:lnTo>
                    <a:pt x="15" y="246"/>
                  </a:lnTo>
                  <a:lnTo>
                    <a:pt x="9" y="240"/>
                  </a:lnTo>
                  <a:lnTo>
                    <a:pt x="6" y="237"/>
                  </a:lnTo>
                  <a:lnTo>
                    <a:pt x="12" y="240"/>
                  </a:lnTo>
                  <a:lnTo>
                    <a:pt x="12" y="237"/>
                  </a:lnTo>
                  <a:lnTo>
                    <a:pt x="0" y="228"/>
                  </a:lnTo>
                  <a:lnTo>
                    <a:pt x="0" y="225"/>
                  </a:lnTo>
                  <a:lnTo>
                    <a:pt x="3" y="213"/>
                  </a:lnTo>
                  <a:lnTo>
                    <a:pt x="3" y="198"/>
                  </a:lnTo>
                  <a:lnTo>
                    <a:pt x="3" y="186"/>
                  </a:lnTo>
                  <a:lnTo>
                    <a:pt x="12" y="180"/>
                  </a:lnTo>
                  <a:lnTo>
                    <a:pt x="6" y="171"/>
                  </a:lnTo>
                  <a:lnTo>
                    <a:pt x="3" y="165"/>
                  </a:lnTo>
                  <a:lnTo>
                    <a:pt x="3" y="150"/>
                  </a:lnTo>
                  <a:lnTo>
                    <a:pt x="0" y="135"/>
                  </a:lnTo>
                  <a:lnTo>
                    <a:pt x="0" y="129"/>
                  </a:lnTo>
                  <a:lnTo>
                    <a:pt x="3" y="123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9" y="99"/>
                  </a:lnTo>
                  <a:lnTo>
                    <a:pt x="9" y="90"/>
                  </a:lnTo>
                  <a:lnTo>
                    <a:pt x="6" y="78"/>
                  </a:lnTo>
                  <a:lnTo>
                    <a:pt x="6" y="75"/>
                  </a:lnTo>
                  <a:lnTo>
                    <a:pt x="6" y="72"/>
                  </a:lnTo>
                  <a:lnTo>
                    <a:pt x="9" y="69"/>
                  </a:lnTo>
                  <a:lnTo>
                    <a:pt x="12" y="69"/>
                  </a:lnTo>
                  <a:lnTo>
                    <a:pt x="15" y="66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30" y="54"/>
                  </a:lnTo>
                  <a:lnTo>
                    <a:pt x="36" y="48"/>
                  </a:lnTo>
                  <a:lnTo>
                    <a:pt x="78" y="30"/>
                  </a:lnTo>
                  <a:lnTo>
                    <a:pt x="81" y="30"/>
                  </a:lnTo>
                  <a:lnTo>
                    <a:pt x="87" y="27"/>
                  </a:lnTo>
                  <a:lnTo>
                    <a:pt x="122" y="21"/>
                  </a:lnTo>
                  <a:lnTo>
                    <a:pt x="158" y="9"/>
                  </a:lnTo>
                  <a:lnTo>
                    <a:pt x="158" y="9"/>
                  </a:lnTo>
                  <a:lnTo>
                    <a:pt x="161" y="9"/>
                  </a:lnTo>
                  <a:lnTo>
                    <a:pt x="173" y="9"/>
                  </a:lnTo>
                  <a:lnTo>
                    <a:pt x="191" y="6"/>
                  </a:lnTo>
                  <a:lnTo>
                    <a:pt x="200" y="3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206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96" name="Freeform 56"/>
            <p:cNvSpPr>
              <a:spLocks/>
            </p:cNvSpPr>
            <p:nvPr/>
          </p:nvSpPr>
          <p:spPr bwMode="auto">
            <a:xfrm>
              <a:off x="4594" y="2439"/>
              <a:ext cx="797" cy="725"/>
            </a:xfrm>
            <a:custGeom>
              <a:avLst/>
              <a:gdLst>
                <a:gd name="T0" fmla="*/ 441 w 797"/>
                <a:gd name="T1" fmla="*/ 33 h 725"/>
                <a:gd name="T2" fmla="*/ 492 w 797"/>
                <a:gd name="T3" fmla="*/ 21 h 725"/>
                <a:gd name="T4" fmla="*/ 527 w 797"/>
                <a:gd name="T5" fmla="*/ 108 h 725"/>
                <a:gd name="T6" fmla="*/ 563 w 797"/>
                <a:gd name="T7" fmla="*/ 117 h 725"/>
                <a:gd name="T8" fmla="*/ 605 w 797"/>
                <a:gd name="T9" fmla="*/ 96 h 725"/>
                <a:gd name="T10" fmla="*/ 653 w 797"/>
                <a:gd name="T11" fmla="*/ 42 h 725"/>
                <a:gd name="T12" fmla="*/ 677 w 797"/>
                <a:gd name="T13" fmla="*/ 72 h 725"/>
                <a:gd name="T14" fmla="*/ 686 w 797"/>
                <a:gd name="T15" fmla="*/ 96 h 725"/>
                <a:gd name="T16" fmla="*/ 722 w 797"/>
                <a:gd name="T17" fmla="*/ 168 h 725"/>
                <a:gd name="T18" fmla="*/ 734 w 797"/>
                <a:gd name="T19" fmla="*/ 216 h 725"/>
                <a:gd name="T20" fmla="*/ 752 w 797"/>
                <a:gd name="T21" fmla="*/ 252 h 725"/>
                <a:gd name="T22" fmla="*/ 767 w 797"/>
                <a:gd name="T23" fmla="*/ 285 h 725"/>
                <a:gd name="T24" fmla="*/ 788 w 797"/>
                <a:gd name="T25" fmla="*/ 297 h 725"/>
                <a:gd name="T26" fmla="*/ 776 w 797"/>
                <a:gd name="T27" fmla="*/ 339 h 725"/>
                <a:gd name="T28" fmla="*/ 740 w 797"/>
                <a:gd name="T29" fmla="*/ 365 h 725"/>
                <a:gd name="T30" fmla="*/ 716 w 797"/>
                <a:gd name="T31" fmla="*/ 377 h 725"/>
                <a:gd name="T32" fmla="*/ 698 w 797"/>
                <a:gd name="T33" fmla="*/ 398 h 725"/>
                <a:gd name="T34" fmla="*/ 626 w 797"/>
                <a:gd name="T35" fmla="*/ 416 h 725"/>
                <a:gd name="T36" fmla="*/ 629 w 797"/>
                <a:gd name="T37" fmla="*/ 455 h 725"/>
                <a:gd name="T38" fmla="*/ 614 w 797"/>
                <a:gd name="T39" fmla="*/ 479 h 725"/>
                <a:gd name="T40" fmla="*/ 536 w 797"/>
                <a:gd name="T41" fmla="*/ 488 h 725"/>
                <a:gd name="T42" fmla="*/ 474 w 797"/>
                <a:gd name="T43" fmla="*/ 485 h 725"/>
                <a:gd name="T44" fmla="*/ 453 w 797"/>
                <a:gd name="T45" fmla="*/ 488 h 725"/>
                <a:gd name="T46" fmla="*/ 435 w 797"/>
                <a:gd name="T47" fmla="*/ 512 h 725"/>
                <a:gd name="T48" fmla="*/ 459 w 797"/>
                <a:gd name="T49" fmla="*/ 560 h 725"/>
                <a:gd name="T50" fmla="*/ 480 w 797"/>
                <a:gd name="T51" fmla="*/ 590 h 725"/>
                <a:gd name="T52" fmla="*/ 486 w 797"/>
                <a:gd name="T53" fmla="*/ 623 h 725"/>
                <a:gd name="T54" fmla="*/ 465 w 797"/>
                <a:gd name="T55" fmla="*/ 653 h 725"/>
                <a:gd name="T56" fmla="*/ 486 w 797"/>
                <a:gd name="T57" fmla="*/ 677 h 725"/>
                <a:gd name="T58" fmla="*/ 527 w 797"/>
                <a:gd name="T59" fmla="*/ 695 h 725"/>
                <a:gd name="T60" fmla="*/ 483 w 797"/>
                <a:gd name="T61" fmla="*/ 722 h 725"/>
                <a:gd name="T62" fmla="*/ 396 w 797"/>
                <a:gd name="T63" fmla="*/ 701 h 725"/>
                <a:gd name="T64" fmla="*/ 321 w 797"/>
                <a:gd name="T65" fmla="*/ 683 h 725"/>
                <a:gd name="T66" fmla="*/ 264 w 797"/>
                <a:gd name="T67" fmla="*/ 662 h 725"/>
                <a:gd name="T68" fmla="*/ 204 w 797"/>
                <a:gd name="T69" fmla="*/ 665 h 725"/>
                <a:gd name="T70" fmla="*/ 159 w 797"/>
                <a:gd name="T71" fmla="*/ 692 h 725"/>
                <a:gd name="T72" fmla="*/ 105 w 797"/>
                <a:gd name="T73" fmla="*/ 680 h 725"/>
                <a:gd name="T74" fmla="*/ 39 w 797"/>
                <a:gd name="T75" fmla="*/ 674 h 725"/>
                <a:gd name="T76" fmla="*/ 3 w 797"/>
                <a:gd name="T77" fmla="*/ 626 h 725"/>
                <a:gd name="T78" fmla="*/ 27 w 797"/>
                <a:gd name="T79" fmla="*/ 590 h 725"/>
                <a:gd name="T80" fmla="*/ 48 w 797"/>
                <a:gd name="T81" fmla="*/ 554 h 725"/>
                <a:gd name="T82" fmla="*/ 63 w 797"/>
                <a:gd name="T83" fmla="*/ 512 h 725"/>
                <a:gd name="T84" fmla="*/ 66 w 797"/>
                <a:gd name="T85" fmla="*/ 476 h 725"/>
                <a:gd name="T86" fmla="*/ 60 w 797"/>
                <a:gd name="T87" fmla="*/ 449 h 725"/>
                <a:gd name="T88" fmla="*/ 12 w 797"/>
                <a:gd name="T89" fmla="*/ 416 h 725"/>
                <a:gd name="T90" fmla="*/ 24 w 797"/>
                <a:gd name="T91" fmla="*/ 380 h 725"/>
                <a:gd name="T92" fmla="*/ 21 w 797"/>
                <a:gd name="T93" fmla="*/ 339 h 725"/>
                <a:gd name="T94" fmla="*/ 69 w 797"/>
                <a:gd name="T95" fmla="*/ 324 h 725"/>
                <a:gd name="T96" fmla="*/ 87 w 797"/>
                <a:gd name="T97" fmla="*/ 330 h 725"/>
                <a:gd name="T98" fmla="*/ 117 w 797"/>
                <a:gd name="T99" fmla="*/ 306 h 725"/>
                <a:gd name="T100" fmla="*/ 177 w 797"/>
                <a:gd name="T101" fmla="*/ 294 h 725"/>
                <a:gd name="T102" fmla="*/ 237 w 797"/>
                <a:gd name="T103" fmla="*/ 276 h 725"/>
                <a:gd name="T104" fmla="*/ 258 w 797"/>
                <a:gd name="T105" fmla="*/ 261 h 725"/>
                <a:gd name="T106" fmla="*/ 258 w 797"/>
                <a:gd name="T107" fmla="*/ 222 h 725"/>
                <a:gd name="T108" fmla="*/ 273 w 797"/>
                <a:gd name="T109" fmla="*/ 204 h 725"/>
                <a:gd name="T110" fmla="*/ 285 w 797"/>
                <a:gd name="T111" fmla="*/ 162 h 725"/>
                <a:gd name="T112" fmla="*/ 324 w 797"/>
                <a:gd name="T113" fmla="*/ 108 h 725"/>
                <a:gd name="T114" fmla="*/ 348 w 797"/>
                <a:gd name="T115" fmla="*/ 78 h 725"/>
                <a:gd name="T116" fmla="*/ 372 w 797"/>
                <a:gd name="T117" fmla="*/ 42 h 725"/>
                <a:gd name="T118" fmla="*/ 393 w 797"/>
                <a:gd name="T11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7" h="725">
                  <a:moveTo>
                    <a:pt x="396" y="6"/>
                  </a:moveTo>
                  <a:lnTo>
                    <a:pt x="396" y="6"/>
                  </a:lnTo>
                  <a:lnTo>
                    <a:pt x="402" y="3"/>
                  </a:lnTo>
                  <a:lnTo>
                    <a:pt x="405" y="3"/>
                  </a:lnTo>
                  <a:lnTo>
                    <a:pt x="411" y="6"/>
                  </a:lnTo>
                  <a:lnTo>
                    <a:pt x="414" y="9"/>
                  </a:lnTo>
                  <a:lnTo>
                    <a:pt x="420" y="12"/>
                  </a:lnTo>
                  <a:lnTo>
                    <a:pt x="426" y="18"/>
                  </a:lnTo>
                  <a:lnTo>
                    <a:pt x="429" y="21"/>
                  </a:lnTo>
                  <a:lnTo>
                    <a:pt x="429" y="24"/>
                  </a:lnTo>
                  <a:lnTo>
                    <a:pt x="429" y="24"/>
                  </a:lnTo>
                  <a:lnTo>
                    <a:pt x="432" y="27"/>
                  </a:lnTo>
                  <a:lnTo>
                    <a:pt x="435" y="27"/>
                  </a:lnTo>
                  <a:lnTo>
                    <a:pt x="438" y="30"/>
                  </a:lnTo>
                  <a:lnTo>
                    <a:pt x="441" y="33"/>
                  </a:lnTo>
                  <a:lnTo>
                    <a:pt x="441" y="33"/>
                  </a:lnTo>
                  <a:lnTo>
                    <a:pt x="444" y="33"/>
                  </a:lnTo>
                  <a:lnTo>
                    <a:pt x="444" y="36"/>
                  </a:lnTo>
                  <a:lnTo>
                    <a:pt x="450" y="36"/>
                  </a:lnTo>
                  <a:lnTo>
                    <a:pt x="462" y="30"/>
                  </a:lnTo>
                  <a:lnTo>
                    <a:pt x="474" y="24"/>
                  </a:lnTo>
                  <a:lnTo>
                    <a:pt x="474" y="24"/>
                  </a:lnTo>
                  <a:lnTo>
                    <a:pt x="477" y="24"/>
                  </a:lnTo>
                  <a:lnTo>
                    <a:pt x="480" y="24"/>
                  </a:lnTo>
                  <a:lnTo>
                    <a:pt x="480" y="27"/>
                  </a:lnTo>
                  <a:lnTo>
                    <a:pt x="480" y="27"/>
                  </a:lnTo>
                  <a:lnTo>
                    <a:pt x="483" y="27"/>
                  </a:lnTo>
                  <a:lnTo>
                    <a:pt x="489" y="24"/>
                  </a:lnTo>
                  <a:lnTo>
                    <a:pt x="489" y="24"/>
                  </a:lnTo>
                  <a:lnTo>
                    <a:pt x="492" y="21"/>
                  </a:lnTo>
                  <a:lnTo>
                    <a:pt x="504" y="21"/>
                  </a:lnTo>
                  <a:lnTo>
                    <a:pt x="507" y="27"/>
                  </a:lnTo>
                  <a:lnTo>
                    <a:pt x="510" y="45"/>
                  </a:lnTo>
                  <a:lnTo>
                    <a:pt x="510" y="51"/>
                  </a:lnTo>
                  <a:lnTo>
                    <a:pt x="513" y="54"/>
                  </a:lnTo>
                  <a:lnTo>
                    <a:pt x="521" y="69"/>
                  </a:lnTo>
                  <a:lnTo>
                    <a:pt x="524" y="75"/>
                  </a:lnTo>
                  <a:lnTo>
                    <a:pt x="524" y="78"/>
                  </a:lnTo>
                  <a:lnTo>
                    <a:pt x="524" y="81"/>
                  </a:lnTo>
                  <a:lnTo>
                    <a:pt x="521" y="99"/>
                  </a:lnTo>
                  <a:lnTo>
                    <a:pt x="521" y="102"/>
                  </a:lnTo>
                  <a:lnTo>
                    <a:pt x="519" y="105"/>
                  </a:lnTo>
                  <a:lnTo>
                    <a:pt x="521" y="105"/>
                  </a:lnTo>
                  <a:lnTo>
                    <a:pt x="524" y="108"/>
                  </a:lnTo>
                  <a:lnTo>
                    <a:pt x="527" y="108"/>
                  </a:lnTo>
                  <a:lnTo>
                    <a:pt x="527" y="111"/>
                  </a:lnTo>
                  <a:lnTo>
                    <a:pt x="527" y="120"/>
                  </a:lnTo>
                  <a:lnTo>
                    <a:pt x="530" y="123"/>
                  </a:lnTo>
                  <a:lnTo>
                    <a:pt x="530" y="123"/>
                  </a:lnTo>
                  <a:lnTo>
                    <a:pt x="533" y="126"/>
                  </a:lnTo>
                  <a:lnTo>
                    <a:pt x="536" y="126"/>
                  </a:lnTo>
                  <a:lnTo>
                    <a:pt x="536" y="120"/>
                  </a:lnTo>
                  <a:lnTo>
                    <a:pt x="539" y="117"/>
                  </a:lnTo>
                  <a:lnTo>
                    <a:pt x="542" y="117"/>
                  </a:lnTo>
                  <a:lnTo>
                    <a:pt x="554" y="114"/>
                  </a:lnTo>
                  <a:lnTo>
                    <a:pt x="557" y="114"/>
                  </a:lnTo>
                  <a:lnTo>
                    <a:pt x="560" y="114"/>
                  </a:lnTo>
                  <a:lnTo>
                    <a:pt x="560" y="114"/>
                  </a:lnTo>
                  <a:lnTo>
                    <a:pt x="563" y="117"/>
                  </a:lnTo>
                  <a:lnTo>
                    <a:pt x="563" y="117"/>
                  </a:lnTo>
                  <a:lnTo>
                    <a:pt x="566" y="117"/>
                  </a:lnTo>
                  <a:lnTo>
                    <a:pt x="566" y="117"/>
                  </a:lnTo>
                  <a:lnTo>
                    <a:pt x="569" y="117"/>
                  </a:lnTo>
                  <a:lnTo>
                    <a:pt x="569" y="117"/>
                  </a:lnTo>
                  <a:lnTo>
                    <a:pt x="572" y="117"/>
                  </a:lnTo>
                  <a:lnTo>
                    <a:pt x="572" y="117"/>
                  </a:lnTo>
                  <a:lnTo>
                    <a:pt x="581" y="117"/>
                  </a:lnTo>
                  <a:lnTo>
                    <a:pt x="587" y="114"/>
                  </a:lnTo>
                  <a:lnTo>
                    <a:pt x="590" y="114"/>
                  </a:lnTo>
                  <a:lnTo>
                    <a:pt x="593" y="111"/>
                  </a:lnTo>
                  <a:lnTo>
                    <a:pt x="596" y="108"/>
                  </a:lnTo>
                  <a:lnTo>
                    <a:pt x="602" y="102"/>
                  </a:lnTo>
                  <a:lnTo>
                    <a:pt x="605" y="99"/>
                  </a:lnTo>
                  <a:lnTo>
                    <a:pt x="605" y="96"/>
                  </a:lnTo>
                  <a:lnTo>
                    <a:pt x="605" y="96"/>
                  </a:lnTo>
                  <a:lnTo>
                    <a:pt x="605" y="90"/>
                  </a:lnTo>
                  <a:lnTo>
                    <a:pt x="608" y="87"/>
                  </a:lnTo>
                  <a:lnTo>
                    <a:pt x="608" y="84"/>
                  </a:lnTo>
                  <a:lnTo>
                    <a:pt x="614" y="75"/>
                  </a:lnTo>
                  <a:lnTo>
                    <a:pt x="614" y="75"/>
                  </a:lnTo>
                  <a:lnTo>
                    <a:pt x="614" y="72"/>
                  </a:lnTo>
                  <a:lnTo>
                    <a:pt x="617" y="69"/>
                  </a:lnTo>
                  <a:lnTo>
                    <a:pt x="617" y="66"/>
                  </a:lnTo>
                  <a:lnTo>
                    <a:pt x="617" y="63"/>
                  </a:lnTo>
                  <a:lnTo>
                    <a:pt x="644" y="33"/>
                  </a:lnTo>
                  <a:lnTo>
                    <a:pt x="647" y="33"/>
                  </a:lnTo>
                  <a:lnTo>
                    <a:pt x="647" y="36"/>
                  </a:lnTo>
                  <a:lnTo>
                    <a:pt x="650" y="36"/>
                  </a:lnTo>
                  <a:lnTo>
                    <a:pt x="650" y="39"/>
                  </a:lnTo>
                  <a:lnTo>
                    <a:pt x="653" y="42"/>
                  </a:lnTo>
                  <a:lnTo>
                    <a:pt x="656" y="45"/>
                  </a:lnTo>
                  <a:lnTo>
                    <a:pt x="656" y="48"/>
                  </a:lnTo>
                  <a:lnTo>
                    <a:pt x="656" y="48"/>
                  </a:lnTo>
                  <a:lnTo>
                    <a:pt x="656" y="51"/>
                  </a:lnTo>
                  <a:lnTo>
                    <a:pt x="656" y="54"/>
                  </a:lnTo>
                  <a:lnTo>
                    <a:pt x="656" y="54"/>
                  </a:lnTo>
                  <a:lnTo>
                    <a:pt x="656" y="57"/>
                  </a:lnTo>
                  <a:lnTo>
                    <a:pt x="662" y="54"/>
                  </a:lnTo>
                  <a:lnTo>
                    <a:pt x="665" y="54"/>
                  </a:lnTo>
                  <a:lnTo>
                    <a:pt x="665" y="54"/>
                  </a:lnTo>
                  <a:lnTo>
                    <a:pt x="668" y="54"/>
                  </a:lnTo>
                  <a:lnTo>
                    <a:pt x="671" y="60"/>
                  </a:lnTo>
                  <a:lnTo>
                    <a:pt x="674" y="66"/>
                  </a:lnTo>
                  <a:lnTo>
                    <a:pt x="674" y="66"/>
                  </a:lnTo>
                  <a:lnTo>
                    <a:pt x="677" y="72"/>
                  </a:lnTo>
                  <a:lnTo>
                    <a:pt x="677" y="75"/>
                  </a:lnTo>
                  <a:lnTo>
                    <a:pt x="680" y="78"/>
                  </a:lnTo>
                  <a:lnTo>
                    <a:pt x="680" y="78"/>
                  </a:lnTo>
                  <a:lnTo>
                    <a:pt x="686" y="78"/>
                  </a:lnTo>
                  <a:lnTo>
                    <a:pt x="686" y="81"/>
                  </a:lnTo>
                  <a:lnTo>
                    <a:pt x="689" y="81"/>
                  </a:lnTo>
                  <a:lnTo>
                    <a:pt x="689" y="81"/>
                  </a:lnTo>
                  <a:lnTo>
                    <a:pt x="689" y="84"/>
                  </a:lnTo>
                  <a:lnTo>
                    <a:pt x="686" y="84"/>
                  </a:lnTo>
                  <a:lnTo>
                    <a:pt x="683" y="87"/>
                  </a:lnTo>
                  <a:lnTo>
                    <a:pt x="683" y="87"/>
                  </a:lnTo>
                  <a:lnTo>
                    <a:pt x="683" y="90"/>
                  </a:lnTo>
                  <a:lnTo>
                    <a:pt x="686" y="90"/>
                  </a:lnTo>
                  <a:lnTo>
                    <a:pt x="686" y="93"/>
                  </a:lnTo>
                  <a:lnTo>
                    <a:pt x="686" y="96"/>
                  </a:lnTo>
                  <a:lnTo>
                    <a:pt x="686" y="102"/>
                  </a:lnTo>
                  <a:lnTo>
                    <a:pt x="686" y="102"/>
                  </a:lnTo>
                  <a:lnTo>
                    <a:pt x="689" y="108"/>
                  </a:lnTo>
                  <a:lnTo>
                    <a:pt x="689" y="111"/>
                  </a:lnTo>
                  <a:lnTo>
                    <a:pt x="689" y="114"/>
                  </a:lnTo>
                  <a:lnTo>
                    <a:pt x="692" y="114"/>
                  </a:lnTo>
                  <a:lnTo>
                    <a:pt x="698" y="120"/>
                  </a:lnTo>
                  <a:lnTo>
                    <a:pt x="716" y="144"/>
                  </a:lnTo>
                  <a:lnTo>
                    <a:pt x="722" y="153"/>
                  </a:lnTo>
                  <a:lnTo>
                    <a:pt x="722" y="153"/>
                  </a:lnTo>
                  <a:lnTo>
                    <a:pt x="722" y="156"/>
                  </a:lnTo>
                  <a:lnTo>
                    <a:pt x="719" y="159"/>
                  </a:lnTo>
                  <a:lnTo>
                    <a:pt x="719" y="162"/>
                  </a:lnTo>
                  <a:lnTo>
                    <a:pt x="722" y="165"/>
                  </a:lnTo>
                  <a:lnTo>
                    <a:pt x="722" y="168"/>
                  </a:lnTo>
                  <a:lnTo>
                    <a:pt x="725" y="171"/>
                  </a:lnTo>
                  <a:lnTo>
                    <a:pt x="731" y="183"/>
                  </a:lnTo>
                  <a:lnTo>
                    <a:pt x="734" y="183"/>
                  </a:lnTo>
                  <a:lnTo>
                    <a:pt x="734" y="186"/>
                  </a:lnTo>
                  <a:lnTo>
                    <a:pt x="734" y="189"/>
                  </a:lnTo>
                  <a:lnTo>
                    <a:pt x="731" y="192"/>
                  </a:lnTo>
                  <a:lnTo>
                    <a:pt x="731" y="192"/>
                  </a:lnTo>
                  <a:lnTo>
                    <a:pt x="731" y="195"/>
                  </a:lnTo>
                  <a:lnTo>
                    <a:pt x="731" y="198"/>
                  </a:lnTo>
                  <a:lnTo>
                    <a:pt x="731" y="198"/>
                  </a:lnTo>
                  <a:lnTo>
                    <a:pt x="731" y="201"/>
                  </a:lnTo>
                  <a:lnTo>
                    <a:pt x="731" y="204"/>
                  </a:lnTo>
                  <a:lnTo>
                    <a:pt x="731" y="207"/>
                  </a:lnTo>
                  <a:lnTo>
                    <a:pt x="731" y="213"/>
                  </a:lnTo>
                  <a:lnTo>
                    <a:pt x="734" y="216"/>
                  </a:lnTo>
                  <a:lnTo>
                    <a:pt x="734" y="219"/>
                  </a:lnTo>
                  <a:lnTo>
                    <a:pt x="734" y="222"/>
                  </a:lnTo>
                  <a:lnTo>
                    <a:pt x="731" y="228"/>
                  </a:lnTo>
                  <a:lnTo>
                    <a:pt x="731" y="231"/>
                  </a:lnTo>
                  <a:lnTo>
                    <a:pt x="728" y="234"/>
                  </a:lnTo>
                  <a:lnTo>
                    <a:pt x="731" y="234"/>
                  </a:lnTo>
                  <a:lnTo>
                    <a:pt x="734" y="234"/>
                  </a:lnTo>
                  <a:lnTo>
                    <a:pt x="740" y="237"/>
                  </a:lnTo>
                  <a:lnTo>
                    <a:pt x="746" y="243"/>
                  </a:lnTo>
                  <a:lnTo>
                    <a:pt x="749" y="243"/>
                  </a:lnTo>
                  <a:lnTo>
                    <a:pt x="752" y="246"/>
                  </a:lnTo>
                  <a:lnTo>
                    <a:pt x="752" y="246"/>
                  </a:lnTo>
                  <a:lnTo>
                    <a:pt x="752" y="249"/>
                  </a:lnTo>
                  <a:lnTo>
                    <a:pt x="752" y="252"/>
                  </a:lnTo>
                  <a:lnTo>
                    <a:pt x="752" y="252"/>
                  </a:lnTo>
                  <a:lnTo>
                    <a:pt x="755" y="255"/>
                  </a:lnTo>
                  <a:lnTo>
                    <a:pt x="755" y="255"/>
                  </a:lnTo>
                  <a:lnTo>
                    <a:pt x="773" y="252"/>
                  </a:lnTo>
                  <a:lnTo>
                    <a:pt x="776" y="252"/>
                  </a:lnTo>
                  <a:lnTo>
                    <a:pt x="779" y="255"/>
                  </a:lnTo>
                  <a:lnTo>
                    <a:pt x="779" y="255"/>
                  </a:lnTo>
                  <a:lnTo>
                    <a:pt x="782" y="258"/>
                  </a:lnTo>
                  <a:lnTo>
                    <a:pt x="782" y="261"/>
                  </a:lnTo>
                  <a:lnTo>
                    <a:pt x="776" y="267"/>
                  </a:lnTo>
                  <a:lnTo>
                    <a:pt x="773" y="273"/>
                  </a:lnTo>
                  <a:lnTo>
                    <a:pt x="773" y="273"/>
                  </a:lnTo>
                  <a:lnTo>
                    <a:pt x="773" y="279"/>
                  </a:lnTo>
                  <a:lnTo>
                    <a:pt x="773" y="279"/>
                  </a:lnTo>
                  <a:lnTo>
                    <a:pt x="770" y="282"/>
                  </a:lnTo>
                  <a:lnTo>
                    <a:pt x="767" y="285"/>
                  </a:lnTo>
                  <a:lnTo>
                    <a:pt x="764" y="285"/>
                  </a:lnTo>
                  <a:lnTo>
                    <a:pt x="764" y="288"/>
                  </a:lnTo>
                  <a:lnTo>
                    <a:pt x="764" y="288"/>
                  </a:lnTo>
                  <a:lnTo>
                    <a:pt x="767" y="288"/>
                  </a:lnTo>
                  <a:lnTo>
                    <a:pt x="767" y="291"/>
                  </a:lnTo>
                  <a:lnTo>
                    <a:pt x="770" y="291"/>
                  </a:lnTo>
                  <a:lnTo>
                    <a:pt x="773" y="291"/>
                  </a:lnTo>
                  <a:lnTo>
                    <a:pt x="773" y="291"/>
                  </a:lnTo>
                  <a:lnTo>
                    <a:pt x="776" y="291"/>
                  </a:lnTo>
                  <a:lnTo>
                    <a:pt x="776" y="294"/>
                  </a:lnTo>
                  <a:lnTo>
                    <a:pt x="779" y="294"/>
                  </a:lnTo>
                  <a:lnTo>
                    <a:pt x="779" y="294"/>
                  </a:lnTo>
                  <a:lnTo>
                    <a:pt x="782" y="294"/>
                  </a:lnTo>
                  <a:lnTo>
                    <a:pt x="785" y="294"/>
                  </a:lnTo>
                  <a:lnTo>
                    <a:pt x="788" y="297"/>
                  </a:lnTo>
                  <a:lnTo>
                    <a:pt x="791" y="300"/>
                  </a:lnTo>
                  <a:lnTo>
                    <a:pt x="794" y="303"/>
                  </a:lnTo>
                  <a:lnTo>
                    <a:pt x="797" y="303"/>
                  </a:lnTo>
                  <a:lnTo>
                    <a:pt x="797" y="306"/>
                  </a:lnTo>
                  <a:lnTo>
                    <a:pt x="797" y="309"/>
                  </a:lnTo>
                  <a:lnTo>
                    <a:pt x="797" y="309"/>
                  </a:lnTo>
                  <a:lnTo>
                    <a:pt x="797" y="309"/>
                  </a:lnTo>
                  <a:lnTo>
                    <a:pt x="797" y="312"/>
                  </a:lnTo>
                  <a:lnTo>
                    <a:pt x="791" y="318"/>
                  </a:lnTo>
                  <a:lnTo>
                    <a:pt x="788" y="321"/>
                  </a:lnTo>
                  <a:lnTo>
                    <a:pt x="785" y="321"/>
                  </a:lnTo>
                  <a:lnTo>
                    <a:pt x="782" y="324"/>
                  </a:lnTo>
                  <a:lnTo>
                    <a:pt x="779" y="327"/>
                  </a:lnTo>
                  <a:lnTo>
                    <a:pt x="779" y="330"/>
                  </a:lnTo>
                  <a:lnTo>
                    <a:pt x="776" y="339"/>
                  </a:lnTo>
                  <a:lnTo>
                    <a:pt x="770" y="342"/>
                  </a:lnTo>
                  <a:lnTo>
                    <a:pt x="770" y="342"/>
                  </a:lnTo>
                  <a:lnTo>
                    <a:pt x="761" y="345"/>
                  </a:lnTo>
                  <a:lnTo>
                    <a:pt x="758" y="345"/>
                  </a:lnTo>
                  <a:lnTo>
                    <a:pt x="755" y="348"/>
                  </a:lnTo>
                  <a:lnTo>
                    <a:pt x="755" y="351"/>
                  </a:lnTo>
                  <a:lnTo>
                    <a:pt x="752" y="354"/>
                  </a:lnTo>
                  <a:lnTo>
                    <a:pt x="752" y="354"/>
                  </a:lnTo>
                  <a:lnTo>
                    <a:pt x="752" y="357"/>
                  </a:lnTo>
                  <a:lnTo>
                    <a:pt x="749" y="362"/>
                  </a:lnTo>
                  <a:lnTo>
                    <a:pt x="749" y="362"/>
                  </a:lnTo>
                  <a:lnTo>
                    <a:pt x="746" y="365"/>
                  </a:lnTo>
                  <a:lnTo>
                    <a:pt x="743" y="365"/>
                  </a:lnTo>
                  <a:lnTo>
                    <a:pt x="743" y="365"/>
                  </a:lnTo>
                  <a:lnTo>
                    <a:pt x="740" y="365"/>
                  </a:lnTo>
                  <a:lnTo>
                    <a:pt x="737" y="362"/>
                  </a:lnTo>
                  <a:lnTo>
                    <a:pt x="737" y="362"/>
                  </a:lnTo>
                  <a:lnTo>
                    <a:pt x="731" y="362"/>
                  </a:lnTo>
                  <a:lnTo>
                    <a:pt x="728" y="362"/>
                  </a:lnTo>
                  <a:lnTo>
                    <a:pt x="725" y="362"/>
                  </a:lnTo>
                  <a:lnTo>
                    <a:pt x="722" y="362"/>
                  </a:lnTo>
                  <a:lnTo>
                    <a:pt x="719" y="362"/>
                  </a:lnTo>
                  <a:lnTo>
                    <a:pt x="716" y="362"/>
                  </a:lnTo>
                  <a:lnTo>
                    <a:pt x="713" y="365"/>
                  </a:lnTo>
                  <a:lnTo>
                    <a:pt x="713" y="368"/>
                  </a:lnTo>
                  <a:lnTo>
                    <a:pt x="713" y="371"/>
                  </a:lnTo>
                  <a:lnTo>
                    <a:pt x="713" y="374"/>
                  </a:lnTo>
                  <a:lnTo>
                    <a:pt x="713" y="374"/>
                  </a:lnTo>
                  <a:lnTo>
                    <a:pt x="716" y="377"/>
                  </a:lnTo>
                  <a:lnTo>
                    <a:pt x="716" y="377"/>
                  </a:lnTo>
                  <a:lnTo>
                    <a:pt x="716" y="380"/>
                  </a:lnTo>
                  <a:lnTo>
                    <a:pt x="716" y="383"/>
                  </a:lnTo>
                  <a:lnTo>
                    <a:pt x="716" y="383"/>
                  </a:lnTo>
                  <a:lnTo>
                    <a:pt x="716" y="386"/>
                  </a:lnTo>
                  <a:lnTo>
                    <a:pt x="716" y="389"/>
                  </a:lnTo>
                  <a:lnTo>
                    <a:pt x="716" y="392"/>
                  </a:lnTo>
                  <a:lnTo>
                    <a:pt x="713" y="398"/>
                  </a:lnTo>
                  <a:lnTo>
                    <a:pt x="713" y="398"/>
                  </a:lnTo>
                  <a:lnTo>
                    <a:pt x="710" y="401"/>
                  </a:lnTo>
                  <a:lnTo>
                    <a:pt x="710" y="401"/>
                  </a:lnTo>
                  <a:lnTo>
                    <a:pt x="707" y="401"/>
                  </a:lnTo>
                  <a:lnTo>
                    <a:pt x="704" y="398"/>
                  </a:lnTo>
                  <a:lnTo>
                    <a:pt x="704" y="398"/>
                  </a:lnTo>
                  <a:lnTo>
                    <a:pt x="701" y="398"/>
                  </a:lnTo>
                  <a:lnTo>
                    <a:pt x="698" y="398"/>
                  </a:lnTo>
                  <a:lnTo>
                    <a:pt x="695" y="398"/>
                  </a:lnTo>
                  <a:lnTo>
                    <a:pt x="689" y="398"/>
                  </a:lnTo>
                  <a:lnTo>
                    <a:pt x="686" y="404"/>
                  </a:lnTo>
                  <a:lnTo>
                    <a:pt x="683" y="407"/>
                  </a:lnTo>
                  <a:lnTo>
                    <a:pt x="680" y="410"/>
                  </a:lnTo>
                  <a:lnTo>
                    <a:pt x="680" y="410"/>
                  </a:lnTo>
                  <a:lnTo>
                    <a:pt x="656" y="422"/>
                  </a:lnTo>
                  <a:lnTo>
                    <a:pt x="653" y="422"/>
                  </a:lnTo>
                  <a:lnTo>
                    <a:pt x="650" y="422"/>
                  </a:lnTo>
                  <a:lnTo>
                    <a:pt x="641" y="416"/>
                  </a:lnTo>
                  <a:lnTo>
                    <a:pt x="641" y="416"/>
                  </a:lnTo>
                  <a:lnTo>
                    <a:pt x="638" y="416"/>
                  </a:lnTo>
                  <a:lnTo>
                    <a:pt x="635" y="416"/>
                  </a:lnTo>
                  <a:lnTo>
                    <a:pt x="629" y="416"/>
                  </a:lnTo>
                  <a:lnTo>
                    <a:pt x="626" y="416"/>
                  </a:lnTo>
                  <a:lnTo>
                    <a:pt x="626" y="419"/>
                  </a:lnTo>
                  <a:lnTo>
                    <a:pt x="626" y="422"/>
                  </a:lnTo>
                  <a:lnTo>
                    <a:pt x="626" y="422"/>
                  </a:lnTo>
                  <a:lnTo>
                    <a:pt x="623" y="425"/>
                  </a:lnTo>
                  <a:lnTo>
                    <a:pt x="623" y="428"/>
                  </a:lnTo>
                  <a:lnTo>
                    <a:pt x="623" y="431"/>
                  </a:lnTo>
                  <a:lnTo>
                    <a:pt x="623" y="434"/>
                  </a:lnTo>
                  <a:lnTo>
                    <a:pt x="623" y="437"/>
                  </a:lnTo>
                  <a:lnTo>
                    <a:pt x="623" y="440"/>
                  </a:lnTo>
                  <a:lnTo>
                    <a:pt x="626" y="440"/>
                  </a:lnTo>
                  <a:lnTo>
                    <a:pt x="626" y="443"/>
                  </a:lnTo>
                  <a:lnTo>
                    <a:pt x="629" y="446"/>
                  </a:lnTo>
                  <a:lnTo>
                    <a:pt x="632" y="446"/>
                  </a:lnTo>
                  <a:lnTo>
                    <a:pt x="632" y="449"/>
                  </a:lnTo>
                  <a:lnTo>
                    <a:pt x="629" y="455"/>
                  </a:lnTo>
                  <a:lnTo>
                    <a:pt x="629" y="455"/>
                  </a:lnTo>
                  <a:lnTo>
                    <a:pt x="629" y="455"/>
                  </a:lnTo>
                  <a:lnTo>
                    <a:pt x="629" y="455"/>
                  </a:lnTo>
                  <a:lnTo>
                    <a:pt x="629" y="458"/>
                  </a:lnTo>
                  <a:lnTo>
                    <a:pt x="629" y="458"/>
                  </a:lnTo>
                  <a:lnTo>
                    <a:pt x="629" y="461"/>
                  </a:lnTo>
                  <a:lnTo>
                    <a:pt x="629" y="461"/>
                  </a:lnTo>
                  <a:lnTo>
                    <a:pt x="632" y="464"/>
                  </a:lnTo>
                  <a:lnTo>
                    <a:pt x="632" y="464"/>
                  </a:lnTo>
                  <a:lnTo>
                    <a:pt x="632" y="464"/>
                  </a:lnTo>
                  <a:lnTo>
                    <a:pt x="632" y="467"/>
                  </a:lnTo>
                  <a:lnTo>
                    <a:pt x="626" y="473"/>
                  </a:lnTo>
                  <a:lnTo>
                    <a:pt x="620" y="476"/>
                  </a:lnTo>
                  <a:lnTo>
                    <a:pt x="617" y="479"/>
                  </a:lnTo>
                  <a:lnTo>
                    <a:pt x="614" y="479"/>
                  </a:lnTo>
                  <a:lnTo>
                    <a:pt x="611" y="479"/>
                  </a:lnTo>
                  <a:lnTo>
                    <a:pt x="590" y="476"/>
                  </a:lnTo>
                  <a:lnTo>
                    <a:pt x="569" y="479"/>
                  </a:lnTo>
                  <a:lnTo>
                    <a:pt x="551" y="473"/>
                  </a:lnTo>
                  <a:lnTo>
                    <a:pt x="548" y="473"/>
                  </a:lnTo>
                  <a:lnTo>
                    <a:pt x="545" y="473"/>
                  </a:lnTo>
                  <a:lnTo>
                    <a:pt x="542" y="473"/>
                  </a:lnTo>
                  <a:lnTo>
                    <a:pt x="542" y="476"/>
                  </a:lnTo>
                  <a:lnTo>
                    <a:pt x="539" y="476"/>
                  </a:lnTo>
                  <a:lnTo>
                    <a:pt x="539" y="479"/>
                  </a:lnTo>
                  <a:lnTo>
                    <a:pt x="539" y="479"/>
                  </a:lnTo>
                  <a:lnTo>
                    <a:pt x="542" y="485"/>
                  </a:lnTo>
                  <a:lnTo>
                    <a:pt x="539" y="485"/>
                  </a:lnTo>
                  <a:lnTo>
                    <a:pt x="539" y="488"/>
                  </a:lnTo>
                  <a:lnTo>
                    <a:pt x="536" y="488"/>
                  </a:lnTo>
                  <a:lnTo>
                    <a:pt x="536" y="491"/>
                  </a:lnTo>
                  <a:lnTo>
                    <a:pt x="533" y="488"/>
                  </a:lnTo>
                  <a:lnTo>
                    <a:pt x="530" y="485"/>
                  </a:lnTo>
                  <a:lnTo>
                    <a:pt x="527" y="485"/>
                  </a:lnTo>
                  <a:lnTo>
                    <a:pt x="524" y="485"/>
                  </a:lnTo>
                  <a:lnTo>
                    <a:pt x="516" y="488"/>
                  </a:lnTo>
                  <a:lnTo>
                    <a:pt x="513" y="488"/>
                  </a:lnTo>
                  <a:lnTo>
                    <a:pt x="510" y="488"/>
                  </a:lnTo>
                  <a:lnTo>
                    <a:pt x="510" y="488"/>
                  </a:lnTo>
                  <a:lnTo>
                    <a:pt x="507" y="485"/>
                  </a:lnTo>
                  <a:lnTo>
                    <a:pt x="507" y="485"/>
                  </a:lnTo>
                  <a:lnTo>
                    <a:pt x="498" y="479"/>
                  </a:lnTo>
                  <a:lnTo>
                    <a:pt x="483" y="482"/>
                  </a:lnTo>
                  <a:lnTo>
                    <a:pt x="474" y="482"/>
                  </a:lnTo>
                  <a:lnTo>
                    <a:pt x="474" y="485"/>
                  </a:lnTo>
                  <a:lnTo>
                    <a:pt x="471" y="488"/>
                  </a:lnTo>
                  <a:lnTo>
                    <a:pt x="468" y="488"/>
                  </a:lnTo>
                  <a:lnTo>
                    <a:pt x="465" y="485"/>
                  </a:lnTo>
                  <a:lnTo>
                    <a:pt x="465" y="485"/>
                  </a:lnTo>
                  <a:lnTo>
                    <a:pt x="465" y="482"/>
                  </a:lnTo>
                  <a:lnTo>
                    <a:pt x="465" y="482"/>
                  </a:lnTo>
                  <a:lnTo>
                    <a:pt x="465" y="479"/>
                  </a:lnTo>
                  <a:lnTo>
                    <a:pt x="462" y="479"/>
                  </a:lnTo>
                  <a:lnTo>
                    <a:pt x="459" y="479"/>
                  </a:lnTo>
                  <a:lnTo>
                    <a:pt x="459" y="479"/>
                  </a:lnTo>
                  <a:lnTo>
                    <a:pt x="459" y="482"/>
                  </a:lnTo>
                  <a:lnTo>
                    <a:pt x="456" y="485"/>
                  </a:lnTo>
                  <a:lnTo>
                    <a:pt x="456" y="485"/>
                  </a:lnTo>
                  <a:lnTo>
                    <a:pt x="453" y="488"/>
                  </a:lnTo>
                  <a:lnTo>
                    <a:pt x="453" y="488"/>
                  </a:lnTo>
                  <a:lnTo>
                    <a:pt x="453" y="491"/>
                  </a:lnTo>
                  <a:lnTo>
                    <a:pt x="450" y="494"/>
                  </a:lnTo>
                  <a:lnTo>
                    <a:pt x="450" y="494"/>
                  </a:lnTo>
                  <a:lnTo>
                    <a:pt x="453" y="497"/>
                  </a:lnTo>
                  <a:lnTo>
                    <a:pt x="453" y="497"/>
                  </a:lnTo>
                  <a:lnTo>
                    <a:pt x="453" y="500"/>
                  </a:lnTo>
                  <a:lnTo>
                    <a:pt x="453" y="500"/>
                  </a:lnTo>
                  <a:lnTo>
                    <a:pt x="450" y="503"/>
                  </a:lnTo>
                  <a:lnTo>
                    <a:pt x="450" y="503"/>
                  </a:lnTo>
                  <a:lnTo>
                    <a:pt x="444" y="506"/>
                  </a:lnTo>
                  <a:lnTo>
                    <a:pt x="438" y="506"/>
                  </a:lnTo>
                  <a:lnTo>
                    <a:pt x="435" y="506"/>
                  </a:lnTo>
                  <a:lnTo>
                    <a:pt x="435" y="509"/>
                  </a:lnTo>
                  <a:lnTo>
                    <a:pt x="435" y="512"/>
                  </a:lnTo>
                  <a:lnTo>
                    <a:pt x="435" y="512"/>
                  </a:lnTo>
                  <a:lnTo>
                    <a:pt x="432" y="518"/>
                  </a:lnTo>
                  <a:lnTo>
                    <a:pt x="429" y="518"/>
                  </a:lnTo>
                  <a:lnTo>
                    <a:pt x="429" y="524"/>
                  </a:lnTo>
                  <a:lnTo>
                    <a:pt x="429" y="530"/>
                  </a:lnTo>
                  <a:lnTo>
                    <a:pt x="429" y="533"/>
                  </a:lnTo>
                  <a:lnTo>
                    <a:pt x="432" y="539"/>
                  </a:lnTo>
                  <a:lnTo>
                    <a:pt x="432" y="542"/>
                  </a:lnTo>
                  <a:lnTo>
                    <a:pt x="432" y="545"/>
                  </a:lnTo>
                  <a:lnTo>
                    <a:pt x="432" y="548"/>
                  </a:lnTo>
                  <a:lnTo>
                    <a:pt x="435" y="548"/>
                  </a:lnTo>
                  <a:lnTo>
                    <a:pt x="435" y="551"/>
                  </a:lnTo>
                  <a:lnTo>
                    <a:pt x="441" y="554"/>
                  </a:lnTo>
                  <a:lnTo>
                    <a:pt x="444" y="557"/>
                  </a:lnTo>
                  <a:lnTo>
                    <a:pt x="444" y="557"/>
                  </a:lnTo>
                  <a:lnTo>
                    <a:pt x="459" y="560"/>
                  </a:lnTo>
                  <a:lnTo>
                    <a:pt x="462" y="563"/>
                  </a:lnTo>
                  <a:lnTo>
                    <a:pt x="468" y="566"/>
                  </a:lnTo>
                  <a:lnTo>
                    <a:pt x="471" y="566"/>
                  </a:lnTo>
                  <a:lnTo>
                    <a:pt x="477" y="566"/>
                  </a:lnTo>
                  <a:lnTo>
                    <a:pt x="480" y="569"/>
                  </a:lnTo>
                  <a:lnTo>
                    <a:pt x="480" y="572"/>
                  </a:lnTo>
                  <a:lnTo>
                    <a:pt x="483" y="572"/>
                  </a:lnTo>
                  <a:lnTo>
                    <a:pt x="483" y="575"/>
                  </a:lnTo>
                  <a:lnTo>
                    <a:pt x="483" y="578"/>
                  </a:lnTo>
                  <a:lnTo>
                    <a:pt x="483" y="581"/>
                  </a:lnTo>
                  <a:lnTo>
                    <a:pt x="483" y="584"/>
                  </a:lnTo>
                  <a:lnTo>
                    <a:pt x="483" y="584"/>
                  </a:lnTo>
                  <a:lnTo>
                    <a:pt x="480" y="587"/>
                  </a:lnTo>
                  <a:lnTo>
                    <a:pt x="480" y="587"/>
                  </a:lnTo>
                  <a:lnTo>
                    <a:pt x="480" y="590"/>
                  </a:lnTo>
                  <a:lnTo>
                    <a:pt x="486" y="593"/>
                  </a:lnTo>
                  <a:lnTo>
                    <a:pt x="486" y="593"/>
                  </a:lnTo>
                  <a:lnTo>
                    <a:pt x="489" y="596"/>
                  </a:lnTo>
                  <a:lnTo>
                    <a:pt x="489" y="602"/>
                  </a:lnTo>
                  <a:lnTo>
                    <a:pt x="492" y="608"/>
                  </a:lnTo>
                  <a:lnTo>
                    <a:pt x="492" y="611"/>
                  </a:lnTo>
                  <a:lnTo>
                    <a:pt x="489" y="611"/>
                  </a:lnTo>
                  <a:lnTo>
                    <a:pt x="489" y="614"/>
                  </a:lnTo>
                  <a:lnTo>
                    <a:pt x="486" y="614"/>
                  </a:lnTo>
                  <a:lnTo>
                    <a:pt x="483" y="614"/>
                  </a:lnTo>
                  <a:lnTo>
                    <a:pt x="480" y="617"/>
                  </a:lnTo>
                  <a:lnTo>
                    <a:pt x="480" y="617"/>
                  </a:lnTo>
                  <a:lnTo>
                    <a:pt x="480" y="620"/>
                  </a:lnTo>
                  <a:lnTo>
                    <a:pt x="480" y="620"/>
                  </a:lnTo>
                  <a:lnTo>
                    <a:pt x="486" y="623"/>
                  </a:lnTo>
                  <a:lnTo>
                    <a:pt x="486" y="626"/>
                  </a:lnTo>
                  <a:lnTo>
                    <a:pt x="489" y="629"/>
                  </a:lnTo>
                  <a:lnTo>
                    <a:pt x="489" y="635"/>
                  </a:lnTo>
                  <a:lnTo>
                    <a:pt x="489" y="638"/>
                  </a:lnTo>
                  <a:lnTo>
                    <a:pt x="489" y="638"/>
                  </a:lnTo>
                  <a:lnTo>
                    <a:pt x="489" y="641"/>
                  </a:lnTo>
                  <a:lnTo>
                    <a:pt x="477" y="644"/>
                  </a:lnTo>
                  <a:lnTo>
                    <a:pt x="474" y="644"/>
                  </a:lnTo>
                  <a:lnTo>
                    <a:pt x="471" y="644"/>
                  </a:lnTo>
                  <a:lnTo>
                    <a:pt x="471" y="644"/>
                  </a:lnTo>
                  <a:lnTo>
                    <a:pt x="468" y="647"/>
                  </a:lnTo>
                  <a:lnTo>
                    <a:pt x="468" y="647"/>
                  </a:lnTo>
                  <a:lnTo>
                    <a:pt x="465" y="650"/>
                  </a:lnTo>
                  <a:lnTo>
                    <a:pt x="465" y="650"/>
                  </a:lnTo>
                  <a:lnTo>
                    <a:pt x="465" y="653"/>
                  </a:lnTo>
                  <a:lnTo>
                    <a:pt x="465" y="656"/>
                  </a:lnTo>
                  <a:lnTo>
                    <a:pt x="465" y="656"/>
                  </a:lnTo>
                  <a:lnTo>
                    <a:pt x="468" y="656"/>
                  </a:lnTo>
                  <a:lnTo>
                    <a:pt x="471" y="656"/>
                  </a:lnTo>
                  <a:lnTo>
                    <a:pt x="471" y="659"/>
                  </a:lnTo>
                  <a:lnTo>
                    <a:pt x="474" y="662"/>
                  </a:lnTo>
                  <a:lnTo>
                    <a:pt x="474" y="662"/>
                  </a:lnTo>
                  <a:lnTo>
                    <a:pt x="474" y="665"/>
                  </a:lnTo>
                  <a:lnTo>
                    <a:pt x="474" y="668"/>
                  </a:lnTo>
                  <a:lnTo>
                    <a:pt x="474" y="671"/>
                  </a:lnTo>
                  <a:lnTo>
                    <a:pt x="474" y="671"/>
                  </a:lnTo>
                  <a:lnTo>
                    <a:pt x="477" y="674"/>
                  </a:lnTo>
                  <a:lnTo>
                    <a:pt x="477" y="674"/>
                  </a:lnTo>
                  <a:lnTo>
                    <a:pt x="483" y="677"/>
                  </a:lnTo>
                  <a:lnTo>
                    <a:pt x="486" y="677"/>
                  </a:lnTo>
                  <a:lnTo>
                    <a:pt x="486" y="677"/>
                  </a:lnTo>
                  <a:lnTo>
                    <a:pt x="492" y="677"/>
                  </a:lnTo>
                  <a:lnTo>
                    <a:pt x="504" y="674"/>
                  </a:lnTo>
                  <a:lnTo>
                    <a:pt x="507" y="674"/>
                  </a:lnTo>
                  <a:lnTo>
                    <a:pt x="507" y="674"/>
                  </a:lnTo>
                  <a:lnTo>
                    <a:pt x="510" y="677"/>
                  </a:lnTo>
                  <a:lnTo>
                    <a:pt x="513" y="677"/>
                  </a:lnTo>
                  <a:lnTo>
                    <a:pt x="513" y="683"/>
                  </a:lnTo>
                  <a:lnTo>
                    <a:pt x="516" y="683"/>
                  </a:lnTo>
                  <a:lnTo>
                    <a:pt x="516" y="686"/>
                  </a:lnTo>
                  <a:lnTo>
                    <a:pt x="521" y="686"/>
                  </a:lnTo>
                  <a:lnTo>
                    <a:pt x="521" y="689"/>
                  </a:lnTo>
                  <a:lnTo>
                    <a:pt x="524" y="689"/>
                  </a:lnTo>
                  <a:lnTo>
                    <a:pt x="527" y="692"/>
                  </a:lnTo>
                  <a:lnTo>
                    <a:pt x="527" y="695"/>
                  </a:lnTo>
                  <a:lnTo>
                    <a:pt x="527" y="695"/>
                  </a:lnTo>
                  <a:lnTo>
                    <a:pt x="527" y="698"/>
                  </a:lnTo>
                  <a:lnTo>
                    <a:pt x="527" y="698"/>
                  </a:lnTo>
                  <a:lnTo>
                    <a:pt x="524" y="701"/>
                  </a:lnTo>
                  <a:lnTo>
                    <a:pt x="513" y="698"/>
                  </a:lnTo>
                  <a:lnTo>
                    <a:pt x="495" y="701"/>
                  </a:lnTo>
                  <a:lnTo>
                    <a:pt x="492" y="701"/>
                  </a:lnTo>
                  <a:lnTo>
                    <a:pt x="489" y="704"/>
                  </a:lnTo>
                  <a:lnTo>
                    <a:pt x="486" y="707"/>
                  </a:lnTo>
                  <a:lnTo>
                    <a:pt x="483" y="710"/>
                  </a:lnTo>
                  <a:lnTo>
                    <a:pt x="483" y="710"/>
                  </a:lnTo>
                  <a:lnTo>
                    <a:pt x="483" y="713"/>
                  </a:lnTo>
                  <a:lnTo>
                    <a:pt x="483" y="716"/>
                  </a:lnTo>
                  <a:lnTo>
                    <a:pt x="483" y="719"/>
                  </a:lnTo>
                  <a:lnTo>
                    <a:pt x="483" y="722"/>
                  </a:lnTo>
                  <a:lnTo>
                    <a:pt x="480" y="725"/>
                  </a:lnTo>
                  <a:lnTo>
                    <a:pt x="477" y="725"/>
                  </a:lnTo>
                  <a:lnTo>
                    <a:pt x="474" y="725"/>
                  </a:lnTo>
                  <a:lnTo>
                    <a:pt x="468" y="722"/>
                  </a:lnTo>
                  <a:lnTo>
                    <a:pt x="465" y="722"/>
                  </a:lnTo>
                  <a:lnTo>
                    <a:pt x="459" y="722"/>
                  </a:lnTo>
                  <a:lnTo>
                    <a:pt x="447" y="725"/>
                  </a:lnTo>
                  <a:lnTo>
                    <a:pt x="441" y="725"/>
                  </a:lnTo>
                  <a:lnTo>
                    <a:pt x="441" y="722"/>
                  </a:lnTo>
                  <a:lnTo>
                    <a:pt x="435" y="722"/>
                  </a:lnTo>
                  <a:lnTo>
                    <a:pt x="432" y="719"/>
                  </a:lnTo>
                  <a:lnTo>
                    <a:pt x="432" y="713"/>
                  </a:lnTo>
                  <a:lnTo>
                    <a:pt x="408" y="710"/>
                  </a:lnTo>
                  <a:lnTo>
                    <a:pt x="408" y="710"/>
                  </a:lnTo>
                  <a:lnTo>
                    <a:pt x="396" y="701"/>
                  </a:lnTo>
                  <a:lnTo>
                    <a:pt x="393" y="701"/>
                  </a:lnTo>
                  <a:lnTo>
                    <a:pt x="387" y="704"/>
                  </a:lnTo>
                  <a:lnTo>
                    <a:pt x="378" y="704"/>
                  </a:lnTo>
                  <a:lnTo>
                    <a:pt x="375" y="716"/>
                  </a:lnTo>
                  <a:lnTo>
                    <a:pt x="372" y="716"/>
                  </a:lnTo>
                  <a:lnTo>
                    <a:pt x="369" y="713"/>
                  </a:lnTo>
                  <a:lnTo>
                    <a:pt x="366" y="704"/>
                  </a:lnTo>
                  <a:lnTo>
                    <a:pt x="360" y="698"/>
                  </a:lnTo>
                  <a:lnTo>
                    <a:pt x="357" y="692"/>
                  </a:lnTo>
                  <a:lnTo>
                    <a:pt x="354" y="689"/>
                  </a:lnTo>
                  <a:lnTo>
                    <a:pt x="354" y="689"/>
                  </a:lnTo>
                  <a:lnTo>
                    <a:pt x="351" y="689"/>
                  </a:lnTo>
                  <a:lnTo>
                    <a:pt x="354" y="683"/>
                  </a:lnTo>
                  <a:lnTo>
                    <a:pt x="348" y="683"/>
                  </a:lnTo>
                  <a:lnTo>
                    <a:pt x="321" y="683"/>
                  </a:lnTo>
                  <a:lnTo>
                    <a:pt x="315" y="686"/>
                  </a:lnTo>
                  <a:lnTo>
                    <a:pt x="312" y="686"/>
                  </a:lnTo>
                  <a:lnTo>
                    <a:pt x="309" y="683"/>
                  </a:lnTo>
                  <a:lnTo>
                    <a:pt x="306" y="677"/>
                  </a:lnTo>
                  <a:lnTo>
                    <a:pt x="306" y="674"/>
                  </a:lnTo>
                  <a:lnTo>
                    <a:pt x="303" y="671"/>
                  </a:lnTo>
                  <a:lnTo>
                    <a:pt x="300" y="665"/>
                  </a:lnTo>
                  <a:lnTo>
                    <a:pt x="294" y="665"/>
                  </a:lnTo>
                  <a:lnTo>
                    <a:pt x="276" y="665"/>
                  </a:lnTo>
                  <a:lnTo>
                    <a:pt x="276" y="662"/>
                  </a:lnTo>
                  <a:lnTo>
                    <a:pt x="273" y="659"/>
                  </a:lnTo>
                  <a:lnTo>
                    <a:pt x="270" y="659"/>
                  </a:lnTo>
                  <a:lnTo>
                    <a:pt x="267" y="659"/>
                  </a:lnTo>
                  <a:lnTo>
                    <a:pt x="267" y="662"/>
                  </a:lnTo>
                  <a:lnTo>
                    <a:pt x="264" y="662"/>
                  </a:lnTo>
                  <a:lnTo>
                    <a:pt x="261" y="662"/>
                  </a:lnTo>
                  <a:lnTo>
                    <a:pt x="258" y="659"/>
                  </a:lnTo>
                  <a:lnTo>
                    <a:pt x="255" y="656"/>
                  </a:lnTo>
                  <a:lnTo>
                    <a:pt x="249" y="656"/>
                  </a:lnTo>
                  <a:lnTo>
                    <a:pt x="240" y="650"/>
                  </a:lnTo>
                  <a:lnTo>
                    <a:pt x="237" y="650"/>
                  </a:lnTo>
                  <a:lnTo>
                    <a:pt x="234" y="650"/>
                  </a:lnTo>
                  <a:lnTo>
                    <a:pt x="228" y="647"/>
                  </a:lnTo>
                  <a:lnTo>
                    <a:pt x="222" y="644"/>
                  </a:lnTo>
                  <a:lnTo>
                    <a:pt x="219" y="644"/>
                  </a:lnTo>
                  <a:lnTo>
                    <a:pt x="213" y="644"/>
                  </a:lnTo>
                  <a:lnTo>
                    <a:pt x="207" y="647"/>
                  </a:lnTo>
                  <a:lnTo>
                    <a:pt x="207" y="650"/>
                  </a:lnTo>
                  <a:lnTo>
                    <a:pt x="207" y="656"/>
                  </a:lnTo>
                  <a:lnTo>
                    <a:pt x="204" y="665"/>
                  </a:lnTo>
                  <a:lnTo>
                    <a:pt x="207" y="668"/>
                  </a:lnTo>
                  <a:lnTo>
                    <a:pt x="204" y="671"/>
                  </a:lnTo>
                  <a:lnTo>
                    <a:pt x="204" y="671"/>
                  </a:lnTo>
                  <a:lnTo>
                    <a:pt x="204" y="674"/>
                  </a:lnTo>
                  <a:lnTo>
                    <a:pt x="207" y="674"/>
                  </a:lnTo>
                  <a:lnTo>
                    <a:pt x="207" y="677"/>
                  </a:lnTo>
                  <a:lnTo>
                    <a:pt x="210" y="683"/>
                  </a:lnTo>
                  <a:lnTo>
                    <a:pt x="210" y="686"/>
                  </a:lnTo>
                  <a:lnTo>
                    <a:pt x="210" y="689"/>
                  </a:lnTo>
                  <a:lnTo>
                    <a:pt x="207" y="689"/>
                  </a:lnTo>
                  <a:lnTo>
                    <a:pt x="204" y="692"/>
                  </a:lnTo>
                  <a:lnTo>
                    <a:pt x="198" y="689"/>
                  </a:lnTo>
                  <a:lnTo>
                    <a:pt x="171" y="692"/>
                  </a:lnTo>
                  <a:lnTo>
                    <a:pt x="168" y="689"/>
                  </a:lnTo>
                  <a:lnTo>
                    <a:pt x="159" y="692"/>
                  </a:lnTo>
                  <a:lnTo>
                    <a:pt x="156" y="692"/>
                  </a:lnTo>
                  <a:lnTo>
                    <a:pt x="150" y="692"/>
                  </a:lnTo>
                  <a:lnTo>
                    <a:pt x="150" y="689"/>
                  </a:lnTo>
                  <a:lnTo>
                    <a:pt x="150" y="689"/>
                  </a:lnTo>
                  <a:lnTo>
                    <a:pt x="150" y="689"/>
                  </a:lnTo>
                  <a:lnTo>
                    <a:pt x="150" y="686"/>
                  </a:lnTo>
                  <a:lnTo>
                    <a:pt x="144" y="683"/>
                  </a:lnTo>
                  <a:lnTo>
                    <a:pt x="141" y="683"/>
                  </a:lnTo>
                  <a:lnTo>
                    <a:pt x="135" y="686"/>
                  </a:lnTo>
                  <a:lnTo>
                    <a:pt x="129" y="695"/>
                  </a:lnTo>
                  <a:lnTo>
                    <a:pt x="126" y="695"/>
                  </a:lnTo>
                  <a:lnTo>
                    <a:pt x="123" y="692"/>
                  </a:lnTo>
                  <a:lnTo>
                    <a:pt x="120" y="683"/>
                  </a:lnTo>
                  <a:lnTo>
                    <a:pt x="117" y="683"/>
                  </a:lnTo>
                  <a:lnTo>
                    <a:pt x="105" y="680"/>
                  </a:lnTo>
                  <a:lnTo>
                    <a:pt x="102" y="680"/>
                  </a:lnTo>
                  <a:lnTo>
                    <a:pt x="96" y="683"/>
                  </a:lnTo>
                  <a:lnTo>
                    <a:pt x="84" y="686"/>
                  </a:lnTo>
                  <a:lnTo>
                    <a:pt x="69" y="692"/>
                  </a:lnTo>
                  <a:lnTo>
                    <a:pt x="60" y="692"/>
                  </a:lnTo>
                  <a:lnTo>
                    <a:pt x="51" y="689"/>
                  </a:lnTo>
                  <a:lnTo>
                    <a:pt x="51" y="686"/>
                  </a:lnTo>
                  <a:lnTo>
                    <a:pt x="51" y="686"/>
                  </a:lnTo>
                  <a:lnTo>
                    <a:pt x="48" y="683"/>
                  </a:lnTo>
                  <a:lnTo>
                    <a:pt x="45" y="683"/>
                  </a:lnTo>
                  <a:lnTo>
                    <a:pt x="42" y="683"/>
                  </a:lnTo>
                  <a:lnTo>
                    <a:pt x="42" y="680"/>
                  </a:lnTo>
                  <a:lnTo>
                    <a:pt x="42" y="677"/>
                  </a:lnTo>
                  <a:lnTo>
                    <a:pt x="42" y="677"/>
                  </a:lnTo>
                  <a:lnTo>
                    <a:pt x="39" y="674"/>
                  </a:lnTo>
                  <a:lnTo>
                    <a:pt x="36" y="671"/>
                  </a:lnTo>
                  <a:lnTo>
                    <a:pt x="33" y="665"/>
                  </a:lnTo>
                  <a:lnTo>
                    <a:pt x="33" y="659"/>
                  </a:lnTo>
                  <a:lnTo>
                    <a:pt x="30" y="662"/>
                  </a:lnTo>
                  <a:lnTo>
                    <a:pt x="24" y="662"/>
                  </a:lnTo>
                  <a:lnTo>
                    <a:pt x="18" y="662"/>
                  </a:lnTo>
                  <a:lnTo>
                    <a:pt x="15" y="656"/>
                  </a:lnTo>
                  <a:lnTo>
                    <a:pt x="3" y="650"/>
                  </a:lnTo>
                  <a:lnTo>
                    <a:pt x="3" y="644"/>
                  </a:lnTo>
                  <a:lnTo>
                    <a:pt x="3" y="638"/>
                  </a:lnTo>
                  <a:lnTo>
                    <a:pt x="0" y="632"/>
                  </a:lnTo>
                  <a:lnTo>
                    <a:pt x="3" y="632"/>
                  </a:lnTo>
                  <a:lnTo>
                    <a:pt x="3" y="629"/>
                  </a:lnTo>
                  <a:lnTo>
                    <a:pt x="3" y="626"/>
                  </a:lnTo>
                  <a:lnTo>
                    <a:pt x="3" y="626"/>
                  </a:lnTo>
                  <a:lnTo>
                    <a:pt x="6" y="623"/>
                  </a:lnTo>
                  <a:lnTo>
                    <a:pt x="6" y="620"/>
                  </a:lnTo>
                  <a:lnTo>
                    <a:pt x="9" y="617"/>
                  </a:lnTo>
                  <a:lnTo>
                    <a:pt x="9" y="614"/>
                  </a:lnTo>
                  <a:lnTo>
                    <a:pt x="9" y="611"/>
                  </a:lnTo>
                  <a:lnTo>
                    <a:pt x="9" y="605"/>
                  </a:lnTo>
                  <a:lnTo>
                    <a:pt x="6" y="605"/>
                  </a:lnTo>
                  <a:lnTo>
                    <a:pt x="9" y="602"/>
                  </a:lnTo>
                  <a:lnTo>
                    <a:pt x="9" y="599"/>
                  </a:lnTo>
                  <a:lnTo>
                    <a:pt x="12" y="596"/>
                  </a:lnTo>
                  <a:lnTo>
                    <a:pt x="15" y="593"/>
                  </a:lnTo>
                  <a:lnTo>
                    <a:pt x="18" y="593"/>
                  </a:lnTo>
                  <a:lnTo>
                    <a:pt x="18" y="590"/>
                  </a:lnTo>
                  <a:lnTo>
                    <a:pt x="24" y="590"/>
                  </a:lnTo>
                  <a:lnTo>
                    <a:pt x="27" y="590"/>
                  </a:lnTo>
                  <a:lnTo>
                    <a:pt x="30" y="590"/>
                  </a:lnTo>
                  <a:lnTo>
                    <a:pt x="30" y="587"/>
                  </a:lnTo>
                  <a:lnTo>
                    <a:pt x="27" y="581"/>
                  </a:lnTo>
                  <a:lnTo>
                    <a:pt x="27" y="578"/>
                  </a:lnTo>
                  <a:lnTo>
                    <a:pt x="27" y="575"/>
                  </a:lnTo>
                  <a:lnTo>
                    <a:pt x="30" y="572"/>
                  </a:lnTo>
                  <a:lnTo>
                    <a:pt x="30" y="569"/>
                  </a:lnTo>
                  <a:lnTo>
                    <a:pt x="36" y="569"/>
                  </a:lnTo>
                  <a:lnTo>
                    <a:pt x="36" y="566"/>
                  </a:lnTo>
                  <a:lnTo>
                    <a:pt x="39" y="566"/>
                  </a:lnTo>
                  <a:lnTo>
                    <a:pt x="42" y="563"/>
                  </a:lnTo>
                  <a:lnTo>
                    <a:pt x="45" y="554"/>
                  </a:lnTo>
                  <a:lnTo>
                    <a:pt x="45" y="554"/>
                  </a:lnTo>
                  <a:lnTo>
                    <a:pt x="45" y="554"/>
                  </a:lnTo>
                  <a:lnTo>
                    <a:pt x="48" y="554"/>
                  </a:lnTo>
                  <a:lnTo>
                    <a:pt x="51" y="554"/>
                  </a:lnTo>
                  <a:lnTo>
                    <a:pt x="51" y="551"/>
                  </a:lnTo>
                  <a:lnTo>
                    <a:pt x="51" y="548"/>
                  </a:lnTo>
                  <a:lnTo>
                    <a:pt x="54" y="542"/>
                  </a:lnTo>
                  <a:lnTo>
                    <a:pt x="54" y="539"/>
                  </a:lnTo>
                  <a:lnTo>
                    <a:pt x="57" y="539"/>
                  </a:lnTo>
                  <a:lnTo>
                    <a:pt x="60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3" y="530"/>
                  </a:lnTo>
                  <a:lnTo>
                    <a:pt x="63" y="527"/>
                  </a:lnTo>
                  <a:lnTo>
                    <a:pt x="63" y="527"/>
                  </a:lnTo>
                  <a:lnTo>
                    <a:pt x="60" y="521"/>
                  </a:lnTo>
                  <a:lnTo>
                    <a:pt x="60" y="515"/>
                  </a:lnTo>
                  <a:lnTo>
                    <a:pt x="63" y="512"/>
                  </a:lnTo>
                  <a:lnTo>
                    <a:pt x="63" y="512"/>
                  </a:lnTo>
                  <a:lnTo>
                    <a:pt x="63" y="509"/>
                  </a:lnTo>
                  <a:lnTo>
                    <a:pt x="66" y="506"/>
                  </a:lnTo>
                  <a:lnTo>
                    <a:pt x="66" y="506"/>
                  </a:lnTo>
                  <a:lnTo>
                    <a:pt x="72" y="506"/>
                  </a:lnTo>
                  <a:lnTo>
                    <a:pt x="72" y="503"/>
                  </a:lnTo>
                  <a:lnTo>
                    <a:pt x="75" y="503"/>
                  </a:lnTo>
                  <a:lnTo>
                    <a:pt x="72" y="500"/>
                  </a:lnTo>
                  <a:lnTo>
                    <a:pt x="72" y="494"/>
                  </a:lnTo>
                  <a:lnTo>
                    <a:pt x="69" y="488"/>
                  </a:lnTo>
                  <a:lnTo>
                    <a:pt x="72" y="479"/>
                  </a:lnTo>
                  <a:lnTo>
                    <a:pt x="69" y="476"/>
                  </a:lnTo>
                  <a:lnTo>
                    <a:pt x="69" y="476"/>
                  </a:lnTo>
                  <a:lnTo>
                    <a:pt x="66" y="476"/>
                  </a:lnTo>
                  <a:lnTo>
                    <a:pt x="66" y="476"/>
                  </a:lnTo>
                  <a:lnTo>
                    <a:pt x="63" y="476"/>
                  </a:lnTo>
                  <a:lnTo>
                    <a:pt x="63" y="479"/>
                  </a:lnTo>
                  <a:lnTo>
                    <a:pt x="60" y="482"/>
                  </a:lnTo>
                  <a:lnTo>
                    <a:pt x="60" y="482"/>
                  </a:lnTo>
                  <a:lnTo>
                    <a:pt x="57" y="479"/>
                  </a:lnTo>
                  <a:lnTo>
                    <a:pt x="57" y="473"/>
                  </a:lnTo>
                  <a:lnTo>
                    <a:pt x="57" y="470"/>
                  </a:lnTo>
                  <a:lnTo>
                    <a:pt x="60" y="470"/>
                  </a:lnTo>
                  <a:lnTo>
                    <a:pt x="60" y="470"/>
                  </a:lnTo>
                  <a:lnTo>
                    <a:pt x="63" y="470"/>
                  </a:lnTo>
                  <a:lnTo>
                    <a:pt x="63" y="470"/>
                  </a:lnTo>
                  <a:lnTo>
                    <a:pt x="66" y="467"/>
                  </a:lnTo>
                  <a:lnTo>
                    <a:pt x="66" y="464"/>
                  </a:lnTo>
                  <a:lnTo>
                    <a:pt x="63" y="461"/>
                  </a:lnTo>
                  <a:lnTo>
                    <a:pt x="60" y="449"/>
                  </a:lnTo>
                  <a:lnTo>
                    <a:pt x="57" y="446"/>
                  </a:lnTo>
                  <a:lnTo>
                    <a:pt x="57" y="446"/>
                  </a:lnTo>
                  <a:lnTo>
                    <a:pt x="54" y="443"/>
                  </a:lnTo>
                  <a:lnTo>
                    <a:pt x="51" y="443"/>
                  </a:lnTo>
                  <a:lnTo>
                    <a:pt x="51" y="437"/>
                  </a:lnTo>
                  <a:lnTo>
                    <a:pt x="45" y="434"/>
                  </a:lnTo>
                  <a:lnTo>
                    <a:pt x="27" y="431"/>
                  </a:lnTo>
                  <a:lnTo>
                    <a:pt x="18" y="431"/>
                  </a:lnTo>
                  <a:lnTo>
                    <a:pt x="18" y="428"/>
                  </a:lnTo>
                  <a:lnTo>
                    <a:pt x="15" y="428"/>
                  </a:lnTo>
                  <a:lnTo>
                    <a:pt x="15" y="422"/>
                  </a:lnTo>
                  <a:lnTo>
                    <a:pt x="15" y="422"/>
                  </a:lnTo>
                  <a:lnTo>
                    <a:pt x="12" y="419"/>
                  </a:lnTo>
                  <a:lnTo>
                    <a:pt x="12" y="419"/>
                  </a:lnTo>
                  <a:lnTo>
                    <a:pt x="12" y="416"/>
                  </a:lnTo>
                  <a:lnTo>
                    <a:pt x="15" y="413"/>
                  </a:lnTo>
                  <a:lnTo>
                    <a:pt x="18" y="410"/>
                  </a:lnTo>
                  <a:lnTo>
                    <a:pt x="18" y="407"/>
                  </a:lnTo>
                  <a:lnTo>
                    <a:pt x="15" y="404"/>
                  </a:lnTo>
                  <a:lnTo>
                    <a:pt x="15" y="404"/>
                  </a:lnTo>
                  <a:lnTo>
                    <a:pt x="15" y="401"/>
                  </a:lnTo>
                  <a:lnTo>
                    <a:pt x="18" y="401"/>
                  </a:lnTo>
                  <a:lnTo>
                    <a:pt x="21" y="401"/>
                  </a:lnTo>
                  <a:lnTo>
                    <a:pt x="21" y="401"/>
                  </a:lnTo>
                  <a:lnTo>
                    <a:pt x="24" y="398"/>
                  </a:lnTo>
                  <a:lnTo>
                    <a:pt x="27" y="389"/>
                  </a:lnTo>
                  <a:lnTo>
                    <a:pt x="27" y="386"/>
                  </a:lnTo>
                  <a:lnTo>
                    <a:pt x="27" y="383"/>
                  </a:lnTo>
                  <a:lnTo>
                    <a:pt x="24" y="383"/>
                  </a:lnTo>
                  <a:lnTo>
                    <a:pt x="24" y="380"/>
                  </a:lnTo>
                  <a:lnTo>
                    <a:pt x="24" y="380"/>
                  </a:lnTo>
                  <a:lnTo>
                    <a:pt x="24" y="377"/>
                  </a:lnTo>
                  <a:lnTo>
                    <a:pt x="24" y="371"/>
                  </a:lnTo>
                  <a:lnTo>
                    <a:pt x="24" y="368"/>
                  </a:lnTo>
                  <a:lnTo>
                    <a:pt x="27" y="368"/>
                  </a:lnTo>
                  <a:lnTo>
                    <a:pt x="27" y="362"/>
                  </a:lnTo>
                  <a:lnTo>
                    <a:pt x="30" y="360"/>
                  </a:lnTo>
                  <a:lnTo>
                    <a:pt x="30" y="357"/>
                  </a:lnTo>
                  <a:lnTo>
                    <a:pt x="30" y="354"/>
                  </a:lnTo>
                  <a:lnTo>
                    <a:pt x="27" y="354"/>
                  </a:lnTo>
                  <a:lnTo>
                    <a:pt x="27" y="351"/>
                  </a:lnTo>
                  <a:lnTo>
                    <a:pt x="27" y="348"/>
                  </a:lnTo>
                  <a:lnTo>
                    <a:pt x="24" y="345"/>
                  </a:lnTo>
                  <a:lnTo>
                    <a:pt x="21" y="342"/>
                  </a:lnTo>
                  <a:lnTo>
                    <a:pt x="21" y="339"/>
                  </a:lnTo>
                  <a:lnTo>
                    <a:pt x="24" y="339"/>
                  </a:lnTo>
                  <a:lnTo>
                    <a:pt x="30" y="333"/>
                  </a:lnTo>
                  <a:lnTo>
                    <a:pt x="33" y="330"/>
                  </a:lnTo>
                  <a:lnTo>
                    <a:pt x="42" y="333"/>
                  </a:lnTo>
                  <a:lnTo>
                    <a:pt x="45" y="333"/>
                  </a:lnTo>
                  <a:lnTo>
                    <a:pt x="48" y="333"/>
                  </a:lnTo>
                  <a:lnTo>
                    <a:pt x="51" y="330"/>
                  </a:lnTo>
                  <a:lnTo>
                    <a:pt x="54" y="324"/>
                  </a:lnTo>
                  <a:lnTo>
                    <a:pt x="60" y="321"/>
                  </a:lnTo>
                  <a:lnTo>
                    <a:pt x="60" y="321"/>
                  </a:lnTo>
                  <a:lnTo>
                    <a:pt x="63" y="318"/>
                  </a:lnTo>
                  <a:lnTo>
                    <a:pt x="66" y="321"/>
                  </a:lnTo>
                  <a:lnTo>
                    <a:pt x="69" y="321"/>
                  </a:lnTo>
                  <a:lnTo>
                    <a:pt x="69" y="324"/>
                  </a:lnTo>
                  <a:lnTo>
                    <a:pt x="69" y="324"/>
                  </a:lnTo>
                  <a:lnTo>
                    <a:pt x="69" y="327"/>
                  </a:lnTo>
                  <a:lnTo>
                    <a:pt x="69" y="327"/>
                  </a:lnTo>
                  <a:lnTo>
                    <a:pt x="66" y="330"/>
                  </a:lnTo>
                  <a:lnTo>
                    <a:pt x="66" y="330"/>
                  </a:lnTo>
                  <a:lnTo>
                    <a:pt x="66" y="333"/>
                  </a:lnTo>
                  <a:lnTo>
                    <a:pt x="69" y="336"/>
                  </a:lnTo>
                  <a:lnTo>
                    <a:pt x="69" y="336"/>
                  </a:lnTo>
                  <a:lnTo>
                    <a:pt x="69" y="336"/>
                  </a:lnTo>
                  <a:lnTo>
                    <a:pt x="72" y="336"/>
                  </a:lnTo>
                  <a:lnTo>
                    <a:pt x="72" y="336"/>
                  </a:lnTo>
                  <a:lnTo>
                    <a:pt x="81" y="339"/>
                  </a:lnTo>
                  <a:lnTo>
                    <a:pt x="81" y="336"/>
                  </a:lnTo>
                  <a:lnTo>
                    <a:pt x="84" y="336"/>
                  </a:lnTo>
                  <a:lnTo>
                    <a:pt x="87" y="333"/>
                  </a:lnTo>
                  <a:lnTo>
                    <a:pt x="87" y="330"/>
                  </a:lnTo>
                  <a:lnTo>
                    <a:pt x="84" y="324"/>
                  </a:lnTo>
                  <a:lnTo>
                    <a:pt x="87" y="318"/>
                  </a:lnTo>
                  <a:lnTo>
                    <a:pt x="93" y="315"/>
                  </a:lnTo>
                  <a:lnTo>
                    <a:pt x="96" y="315"/>
                  </a:lnTo>
                  <a:lnTo>
                    <a:pt x="96" y="318"/>
                  </a:lnTo>
                  <a:lnTo>
                    <a:pt x="99" y="321"/>
                  </a:lnTo>
                  <a:lnTo>
                    <a:pt x="99" y="321"/>
                  </a:lnTo>
                  <a:lnTo>
                    <a:pt x="102" y="321"/>
                  </a:lnTo>
                  <a:lnTo>
                    <a:pt x="105" y="318"/>
                  </a:lnTo>
                  <a:lnTo>
                    <a:pt x="105" y="315"/>
                  </a:lnTo>
                  <a:lnTo>
                    <a:pt x="108" y="315"/>
                  </a:lnTo>
                  <a:lnTo>
                    <a:pt x="111" y="309"/>
                  </a:lnTo>
                  <a:lnTo>
                    <a:pt x="111" y="306"/>
                  </a:lnTo>
                  <a:lnTo>
                    <a:pt x="114" y="306"/>
                  </a:lnTo>
                  <a:lnTo>
                    <a:pt x="117" y="306"/>
                  </a:lnTo>
                  <a:lnTo>
                    <a:pt x="126" y="309"/>
                  </a:lnTo>
                  <a:lnTo>
                    <a:pt x="129" y="312"/>
                  </a:lnTo>
                  <a:lnTo>
                    <a:pt x="132" y="312"/>
                  </a:lnTo>
                  <a:lnTo>
                    <a:pt x="132" y="312"/>
                  </a:lnTo>
                  <a:lnTo>
                    <a:pt x="135" y="312"/>
                  </a:lnTo>
                  <a:lnTo>
                    <a:pt x="141" y="306"/>
                  </a:lnTo>
                  <a:lnTo>
                    <a:pt x="144" y="306"/>
                  </a:lnTo>
                  <a:lnTo>
                    <a:pt x="147" y="306"/>
                  </a:lnTo>
                  <a:lnTo>
                    <a:pt x="162" y="297"/>
                  </a:lnTo>
                  <a:lnTo>
                    <a:pt x="165" y="294"/>
                  </a:lnTo>
                  <a:lnTo>
                    <a:pt x="168" y="294"/>
                  </a:lnTo>
                  <a:lnTo>
                    <a:pt x="171" y="294"/>
                  </a:lnTo>
                  <a:lnTo>
                    <a:pt x="174" y="294"/>
                  </a:lnTo>
                  <a:lnTo>
                    <a:pt x="174" y="294"/>
                  </a:lnTo>
                  <a:lnTo>
                    <a:pt x="177" y="294"/>
                  </a:lnTo>
                  <a:lnTo>
                    <a:pt x="192" y="291"/>
                  </a:lnTo>
                  <a:lnTo>
                    <a:pt x="195" y="288"/>
                  </a:lnTo>
                  <a:lnTo>
                    <a:pt x="198" y="291"/>
                  </a:lnTo>
                  <a:lnTo>
                    <a:pt x="201" y="294"/>
                  </a:lnTo>
                  <a:lnTo>
                    <a:pt x="207" y="300"/>
                  </a:lnTo>
                  <a:lnTo>
                    <a:pt x="207" y="300"/>
                  </a:lnTo>
                  <a:lnTo>
                    <a:pt x="213" y="300"/>
                  </a:lnTo>
                  <a:lnTo>
                    <a:pt x="225" y="291"/>
                  </a:lnTo>
                  <a:lnTo>
                    <a:pt x="225" y="288"/>
                  </a:lnTo>
                  <a:lnTo>
                    <a:pt x="228" y="285"/>
                  </a:lnTo>
                  <a:lnTo>
                    <a:pt x="228" y="282"/>
                  </a:lnTo>
                  <a:lnTo>
                    <a:pt x="228" y="279"/>
                  </a:lnTo>
                  <a:lnTo>
                    <a:pt x="231" y="279"/>
                  </a:lnTo>
                  <a:lnTo>
                    <a:pt x="234" y="276"/>
                  </a:lnTo>
                  <a:lnTo>
                    <a:pt x="237" y="276"/>
                  </a:lnTo>
                  <a:lnTo>
                    <a:pt x="237" y="273"/>
                  </a:lnTo>
                  <a:lnTo>
                    <a:pt x="237" y="270"/>
                  </a:lnTo>
                  <a:lnTo>
                    <a:pt x="240" y="270"/>
                  </a:lnTo>
                  <a:lnTo>
                    <a:pt x="240" y="267"/>
                  </a:lnTo>
                  <a:lnTo>
                    <a:pt x="243" y="267"/>
                  </a:lnTo>
                  <a:lnTo>
                    <a:pt x="243" y="267"/>
                  </a:lnTo>
                  <a:lnTo>
                    <a:pt x="246" y="267"/>
                  </a:lnTo>
                  <a:lnTo>
                    <a:pt x="249" y="270"/>
                  </a:lnTo>
                  <a:lnTo>
                    <a:pt x="252" y="270"/>
                  </a:lnTo>
                  <a:lnTo>
                    <a:pt x="255" y="270"/>
                  </a:lnTo>
                  <a:lnTo>
                    <a:pt x="255" y="270"/>
                  </a:lnTo>
                  <a:lnTo>
                    <a:pt x="258" y="267"/>
                  </a:lnTo>
                  <a:lnTo>
                    <a:pt x="258" y="267"/>
                  </a:lnTo>
                  <a:lnTo>
                    <a:pt x="258" y="264"/>
                  </a:lnTo>
                  <a:lnTo>
                    <a:pt x="258" y="261"/>
                  </a:lnTo>
                  <a:lnTo>
                    <a:pt x="255" y="261"/>
                  </a:lnTo>
                  <a:lnTo>
                    <a:pt x="255" y="261"/>
                  </a:lnTo>
                  <a:lnTo>
                    <a:pt x="252" y="258"/>
                  </a:lnTo>
                  <a:lnTo>
                    <a:pt x="252" y="258"/>
                  </a:lnTo>
                  <a:lnTo>
                    <a:pt x="258" y="255"/>
                  </a:lnTo>
                  <a:lnTo>
                    <a:pt x="261" y="252"/>
                  </a:lnTo>
                  <a:lnTo>
                    <a:pt x="270" y="234"/>
                  </a:lnTo>
                  <a:lnTo>
                    <a:pt x="270" y="231"/>
                  </a:lnTo>
                  <a:lnTo>
                    <a:pt x="270" y="231"/>
                  </a:lnTo>
                  <a:lnTo>
                    <a:pt x="270" y="228"/>
                  </a:lnTo>
                  <a:lnTo>
                    <a:pt x="267" y="228"/>
                  </a:lnTo>
                  <a:lnTo>
                    <a:pt x="267" y="225"/>
                  </a:lnTo>
                  <a:lnTo>
                    <a:pt x="261" y="225"/>
                  </a:lnTo>
                  <a:lnTo>
                    <a:pt x="258" y="222"/>
                  </a:lnTo>
                  <a:lnTo>
                    <a:pt x="258" y="222"/>
                  </a:lnTo>
                  <a:lnTo>
                    <a:pt x="255" y="219"/>
                  </a:lnTo>
                  <a:lnTo>
                    <a:pt x="258" y="216"/>
                  </a:lnTo>
                  <a:lnTo>
                    <a:pt x="258" y="213"/>
                  </a:lnTo>
                  <a:lnTo>
                    <a:pt x="258" y="210"/>
                  </a:lnTo>
                  <a:lnTo>
                    <a:pt x="261" y="207"/>
                  </a:lnTo>
                  <a:lnTo>
                    <a:pt x="261" y="207"/>
                  </a:lnTo>
                  <a:lnTo>
                    <a:pt x="258" y="204"/>
                  </a:lnTo>
                  <a:lnTo>
                    <a:pt x="261" y="204"/>
                  </a:lnTo>
                  <a:lnTo>
                    <a:pt x="261" y="201"/>
                  </a:lnTo>
                  <a:lnTo>
                    <a:pt x="261" y="198"/>
                  </a:lnTo>
                  <a:lnTo>
                    <a:pt x="264" y="198"/>
                  </a:lnTo>
                  <a:lnTo>
                    <a:pt x="267" y="201"/>
                  </a:lnTo>
                  <a:lnTo>
                    <a:pt x="267" y="201"/>
                  </a:lnTo>
                  <a:lnTo>
                    <a:pt x="270" y="204"/>
                  </a:lnTo>
                  <a:lnTo>
                    <a:pt x="273" y="204"/>
                  </a:lnTo>
                  <a:lnTo>
                    <a:pt x="291" y="201"/>
                  </a:lnTo>
                  <a:lnTo>
                    <a:pt x="294" y="198"/>
                  </a:lnTo>
                  <a:lnTo>
                    <a:pt x="294" y="192"/>
                  </a:lnTo>
                  <a:lnTo>
                    <a:pt x="294" y="189"/>
                  </a:lnTo>
                  <a:lnTo>
                    <a:pt x="294" y="186"/>
                  </a:lnTo>
                  <a:lnTo>
                    <a:pt x="294" y="183"/>
                  </a:lnTo>
                  <a:lnTo>
                    <a:pt x="291" y="180"/>
                  </a:lnTo>
                  <a:lnTo>
                    <a:pt x="288" y="180"/>
                  </a:lnTo>
                  <a:lnTo>
                    <a:pt x="288" y="177"/>
                  </a:lnTo>
                  <a:lnTo>
                    <a:pt x="288" y="174"/>
                  </a:lnTo>
                  <a:lnTo>
                    <a:pt x="285" y="171"/>
                  </a:lnTo>
                  <a:lnTo>
                    <a:pt x="285" y="171"/>
                  </a:lnTo>
                  <a:lnTo>
                    <a:pt x="285" y="168"/>
                  </a:lnTo>
                  <a:lnTo>
                    <a:pt x="285" y="168"/>
                  </a:lnTo>
                  <a:lnTo>
                    <a:pt x="285" y="162"/>
                  </a:lnTo>
                  <a:lnTo>
                    <a:pt x="285" y="162"/>
                  </a:lnTo>
                  <a:lnTo>
                    <a:pt x="285" y="159"/>
                  </a:lnTo>
                  <a:lnTo>
                    <a:pt x="282" y="159"/>
                  </a:lnTo>
                  <a:lnTo>
                    <a:pt x="282" y="156"/>
                  </a:lnTo>
                  <a:lnTo>
                    <a:pt x="282" y="156"/>
                  </a:lnTo>
                  <a:lnTo>
                    <a:pt x="279" y="153"/>
                  </a:lnTo>
                  <a:lnTo>
                    <a:pt x="282" y="153"/>
                  </a:lnTo>
                  <a:lnTo>
                    <a:pt x="282" y="150"/>
                  </a:lnTo>
                  <a:lnTo>
                    <a:pt x="294" y="144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9" y="129"/>
                  </a:lnTo>
                  <a:lnTo>
                    <a:pt x="318" y="111"/>
                  </a:lnTo>
                  <a:lnTo>
                    <a:pt x="321" y="108"/>
                  </a:lnTo>
                  <a:lnTo>
                    <a:pt x="324" y="108"/>
                  </a:lnTo>
                  <a:lnTo>
                    <a:pt x="327" y="108"/>
                  </a:lnTo>
                  <a:lnTo>
                    <a:pt x="330" y="108"/>
                  </a:lnTo>
                  <a:lnTo>
                    <a:pt x="330" y="105"/>
                  </a:lnTo>
                  <a:lnTo>
                    <a:pt x="333" y="102"/>
                  </a:lnTo>
                  <a:lnTo>
                    <a:pt x="336" y="102"/>
                  </a:lnTo>
                  <a:lnTo>
                    <a:pt x="339" y="99"/>
                  </a:lnTo>
                  <a:lnTo>
                    <a:pt x="342" y="99"/>
                  </a:lnTo>
                  <a:lnTo>
                    <a:pt x="345" y="96"/>
                  </a:lnTo>
                  <a:lnTo>
                    <a:pt x="348" y="93"/>
                  </a:lnTo>
                  <a:lnTo>
                    <a:pt x="348" y="90"/>
                  </a:lnTo>
                  <a:lnTo>
                    <a:pt x="348" y="87"/>
                  </a:lnTo>
                  <a:lnTo>
                    <a:pt x="348" y="84"/>
                  </a:lnTo>
                  <a:lnTo>
                    <a:pt x="348" y="81"/>
                  </a:lnTo>
                  <a:lnTo>
                    <a:pt x="345" y="81"/>
                  </a:lnTo>
                  <a:lnTo>
                    <a:pt x="348" y="78"/>
                  </a:lnTo>
                  <a:lnTo>
                    <a:pt x="351" y="75"/>
                  </a:lnTo>
                  <a:lnTo>
                    <a:pt x="351" y="72"/>
                  </a:lnTo>
                  <a:lnTo>
                    <a:pt x="354" y="72"/>
                  </a:lnTo>
                  <a:lnTo>
                    <a:pt x="357" y="72"/>
                  </a:lnTo>
                  <a:lnTo>
                    <a:pt x="357" y="72"/>
                  </a:lnTo>
                  <a:lnTo>
                    <a:pt x="360" y="69"/>
                  </a:lnTo>
                  <a:lnTo>
                    <a:pt x="363" y="63"/>
                  </a:lnTo>
                  <a:lnTo>
                    <a:pt x="363" y="60"/>
                  </a:lnTo>
                  <a:lnTo>
                    <a:pt x="366" y="57"/>
                  </a:lnTo>
                  <a:lnTo>
                    <a:pt x="372" y="54"/>
                  </a:lnTo>
                  <a:lnTo>
                    <a:pt x="372" y="51"/>
                  </a:lnTo>
                  <a:lnTo>
                    <a:pt x="372" y="48"/>
                  </a:lnTo>
                  <a:lnTo>
                    <a:pt x="372" y="48"/>
                  </a:lnTo>
                  <a:lnTo>
                    <a:pt x="372" y="45"/>
                  </a:lnTo>
                  <a:lnTo>
                    <a:pt x="372" y="42"/>
                  </a:lnTo>
                  <a:lnTo>
                    <a:pt x="375" y="42"/>
                  </a:lnTo>
                  <a:lnTo>
                    <a:pt x="375" y="39"/>
                  </a:lnTo>
                  <a:lnTo>
                    <a:pt x="375" y="36"/>
                  </a:lnTo>
                  <a:lnTo>
                    <a:pt x="372" y="18"/>
                  </a:lnTo>
                  <a:lnTo>
                    <a:pt x="372" y="15"/>
                  </a:lnTo>
                  <a:lnTo>
                    <a:pt x="378" y="9"/>
                  </a:lnTo>
                  <a:lnTo>
                    <a:pt x="381" y="9"/>
                  </a:lnTo>
                  <a:lnTo>
                    <a:pt x="381" y="9"/>
                  </a:lnTo>
                  <a:lnTo>
                    <a:pt x="384" y="6"/>
                  </a:lnTo>
                  <a:lnTo>
                    <a:pt x="387" y="6"/>
                  </a:lnTo>
                  <a:lnTo>
                    <a:pt x="387" y="3"/>
                  </a:lnTo>
                  <a:lnTo>
                    <a:pt x="390" y="3"/>
                  </a:lnTo>
                  <a:lnTo>
                    <a:pt x="390" y="0"/>
                  </a:lnTo>
                  <a:lnTo>
                    <a:pt x="393" y="0"/>
                  </a:lnTo>
                  <a:lnTo>
                    <a:pt x="393" y="3"/>
                  </a:lnTo>
                  <a:lnTo>
                    <a:pt x="393" y="3"/>
                  </a:lnTo>
                  <a:lnTo>
                    <a:pt x="396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97" name="Freeform 57"/>
            <p:cNvSpPr>
              <a:spLocks/>
            </p:cNvSpPr>
            <p:nvPr/>
          </p:nvSpPr>
          <p:spPr bwMode="auto">
            <a:xfrm>
              <a:off x="4252" y="979"/>
              <a:ext cx="618" cy="497"/>
            </a:xfrm>
            <a:custGeom>
              <a:avLst/>
              <a:gdLst>
                <a:gd name="T0" fmla="*/ 477 w 618"/>
                <a:gd name="T1" fmla="*/ 141 h 497"/>
                <a:gd name="T2" fmla="*/ 486 w 618"/>
                <a:gd name="T3" fmla="*/ 153 h 497"/>
                <a:gd name="T4" fmla="*/ 489 w 618"/>
                <a:gd name="T5" fmla="*/ 168 h 497"/>
                <a:gd name="T6" fmla="*/ 498 w 618"/>
                <a:gd name="T7" fmla="*/ 204 h 497"/>
                <a:gd name="T8" fmla="*/ 489 w 618"/>
                <a:gd name="T9" fmla="*/ 216 h 497"/>
                <a:gd name="T10" fmla="*/ 501 w 618"/>
                <a:gd name="T11" fmla="*/ 237 h 497"/>
                <a:gd name="T12" fmla="*/ 498 w 618"/>
                <a:gd name="T13" fmla="*/ 270 h 497"/>
                <a:gd name="T14" fmla="*/ 537 w 618"/>
                <a:gd name="T15" fmla="*/ 276 h 497"/>
                <a:gd name="T16" fmla="*/ 564 w 618"/>
                <a:gd name="T17" fmla="*/ 306 h 497"/>
                <a:gd name="T18" fmla="*/ 570 w 618"/>
                <a:gd name="T19" fmla="*/ 321 h 497"/>
                <a:gd name="T20" fmla="*/ 573 w 618"/>
                <a:gd name="T21" fmla="*/ 338 h 497"/>
                <a:gd name="T22" fmla="*/ 612 w 618"/>
                <a:gd name="T23" fmla="*/ 389 h 497"/>
                <a:gd name="T24" fmla="*/ 612 w 618"/>
                <a:gd name="T25" fmla="*/ 404 h 497"/>
                <a:gd name="T26" fmla="*/ 612 w 618"/>
                <a:gd name="T27" fmla="*/ 425 h 497"/>
                <a:gd name="T28" fmla="*/ 576 w 618"/>
                <a:gd name="T29" fmla="*/ 449 h 497"/>
                <a:gd name="T30" fmla="*/ 579 w 618"/>
                <a:gd name="T31" fmla="*/ 473 h 497"/>
                <a:gd name="T32" fmla="*/ 582 w 618"/>
                <a:gd name="T33" fmla="*/ 494 h 497"/>
                <a:gd name="T34" fmla="*/ 549 w 618"/>
                <a:gd name="T35" fmla="*/ 473 h 497"/>
                <a:gd name="T36" fmla="*/ 516 w 618"/>
                <a:gd name="T37" fmla="*/ 464 h 497"/>
                <a:gd name="T38" fmla="*/ 495 w 618"/>
                <a:gd name="T39" fmla="*/ 452 h 497"/>
                <a:gd name="T40" fmla="*/ 489 w 618"/>
                <a:gd name="T41" fmla="*/ 413 h 497"/>
                <a:gd name="T42" fmla="*/ 444 w 618"/>
                <a:gd name="T43" fmla="*/ 413 h 497"/>
                <a:gd name="T44" fmla="*/ 429 w 618"/>
                <a:gd name="T45" fmla="*/ 425 h 497"/>
                <a:gd name="T46" fmla="*/ 411 w 618"/>
                <a:gd name="T47" fmla="*/ 431 h 497"/>
                <a:gd name="T48" fmla="*/ 378 w 618"/>
                <a:gd name="T49" fmla="*/ 398 h 497"/>
                <a:gd name="T50" fmla="*/ 360 w 618"/>
                <a:gd name="T51" fmla="*/ 377 h 497"/>
                <a:gd name="T52" fmla="*/ 342 w 618"/>
                <a:gd name="T53" fmla="*/ 392 h 497"/>
                <a:gd name="T54" fmla="*/ 306 w 618"/>
                <a:gd name="T55" fmla="*/ 395 h 497"/>
                <a:gd name="T56" fmla="*/ 267 w 618"/>
                <a:gd name="T57" fmla="*/ 404 h 497"/>
                <a:gd name="T58" fmla="*/ 246 w 618"/>
                <a:gd name="T59" fmla="*/ 410 h 497"/>
                <a:gd name="T60" fmla="*/ 228 w 618"/>
                <a:gd name="T61" fmla="*/ 395 h 497"/>
                <a:gd name="T62" fmla="*/ 207 w 618"/>
                <a:gd name="T63" fmla="*/ 395 h 497"/>
                <a:gd name="T64" fmla="*/ 141 w 618"/>
                <a:gd name="T65" fmla="*/ 386 h 497"/>
                <a:gd name="T66" fmla="*/ 111 w 618"/>
                <a:gd name="T67" fmla="*/ 407 h 497"/>
                <a:gd name="T68" fmla="*/ 84 w 618"/>
                <a:gd name="T69" fmla="*/ 380 h 497"/>
                <a:gd name="T70" fmla="*/ 75 w 618"/>
                <a:gd name="T71" fmla="*/ 350 h 497"/>
                <a:gd name="T72" fmla="*/ 108 w 618"/>
                <a:gd name="T73" fmla="*/ 341 h 497"/>
                <a:gd name="T74" fmla="*/ 90 w 618"/>
                <a:gd name="T75" fmla="*/ 332 h 497"/>
                <a:gd name="T76" fmla="*/ 75 w 618"/>
                <a:gd name="T77" fmla="*/ 282 h 497"/>
                <a:gd name="T78" fmla="*/ 81 w 618"/>
                <a:gd name="T79" fmla="*/ 252 h 497"/>
                <a:gd name="T80" fmla="*/ 78 w 618"/>
                <a:gd name="T81" fmla="*/ 225 h 497"/>
                <a:gd name="T82" fmla="*/ 72 w 618"/>
                <a:gd name="T83" fmla="*/ 210 h 497"/>
                <a:gd name="T84" fmla="*/ 75 w 618"/>
                <a:gd name="T85" fmla="*/ 189 h 497"/>
                <a:gd name="T86" fmla="*/ 78 w 618"/>
                <a:gd name="T87" fmla="*/ 162 h 497"/>
                <a:gd name="T88" fmla="*/ 60 w 618"/>
                <a:gd name="T89" fmla="*/ 144 h 497"/>
                <a:gd name="T90" fmla="*/ 42 w 618"/>
                <a:gd name="T91" fmla="*/ 123 h 497"/>
                <a:gd name="T92" fmla="*/ 27 w 618"/>
                <a:gd name="T93" fmla="*/ 111 h 497"/>
                <a:gd name="T94" fmla="*/ 21 w 618"/>
                <a:gd name="T95" fmla="*/ 75 h 497"/>
                <a:gd name="T96" fmla="*/ 18 w 618"/>
                <a:gd name="T97" fmla="*/ 30 h 497"/>
                <a:gd name="T98" fmla="*/ 6 w 618"/>
                <a:gd name="T99" fmla="*/ 0 h 497"/>
                <a:gd name="T100" fmla="*/ 27 w 618"/>
                <a:gd name="T101" fmla="*/ 12 h 497"/>
                <a:gd name="T102" fmla="*/ 69 w 618"/>
                <a:gd name="T103" fmla="*/ 24 h 497"/>
                <a:gd name="T104" fmla="*/ 93 w 618"/>
                <a:gd name="T105" fmla="*/ 18 h 497"/>
                <a:gd name="T106" fmla="*/ 150 w 618"/>
                <a:gd name="T107" fmla="*/ 27 h 497"/>
                <a:gd name="T108" fmla="*/ 135 w 618"/>
                <a:gd name="T109" fmla="*/ 54 h 497"/>
                <a:gd name="T110" fmla="*/ 159 w 618"/>
                <a:gd name="T111" fmla="*/ 117 h 497"/>
                <a:gd name="T112" fmla="*/ 177 w 618"/>
                <a:gd name="T113" fmla="*/ 123 h 497"/>
                <a:gd name="T114" fmla="*/ 282 w 618"/>
                <a:gd name="T115" fmla="*/ 123 h 497"/>
                <a:gd name="T116" fmla="*/ 363 w 618"/>
                <a:gd name="T117" fmla="*/ 147 h 497"/>
                <a:gd name="T118" fmla="*/ 471 w 618"/>
                <a:gd name="T119" fmla="*/ 9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18" h="497">
                  <a:moveTo>
                    <a:pt x="471" y="96"/>
                  </a:moveTo>
                  <a:lnTo>
                    <a:pt x="474" y="96"/>
                  </a:lnTo>
                  <a:lnTo>
                    <a:pt x="474" y="108"/>
                  </a:lnTo>
                  <a:lnTo>
                    <a:pt x="474" y="120"/>
                  </a:lnTo>
                  <a:lnTo>
                    <a:pt x="477" y="123"/>
                  </a:lnTo>
                  <a:lnTo>
                    <a:pt x="477" y="126"/>
                  </a:lnTo>
                  <a:lnTo>
                    <a:pt x="474" y="132"/>
                  </a:lnTo>
                  <a:lnTo>
                    <a:pt x="474" y="135"/>
                  </a:lnTo>
                  <a:lnTo>
                    <a:pt x="477" y="141"/>
                  </a:lnTo>
                  <a:lnTo>
                    <a:pt x="480" y="144"/>
                  </a:lnTo>
                  <a:lnTo>
                    <a:pt x="483" y="144"/>
                  </a:lnTo>
                  <a:lnTo>
                    <a:pt x="486" y="144"/>
                  </a:lnTo>
                  <a:lnTo>
                    <a:pt x="489" y="144"/>
                  </a:lnTo>
                  <a:lnTo>
                    <a:pt x="489" y="147"/>
                  </a:lnTo>
                  <a:lnTo>
                    <a:pt x="489" y="150"/>
                  </a:lnTo>
                  <a:lnTo>
                    <a:pt x="489" y="150"/>
                  </a:lnTo>
                  <a:lnTo>
                    <a:pt x="489" y="153"/>
                  </a:lnTo>
                  <a:lnTo>
                    <a:pt x="486" y="153"/>
                  </a:lnTo>
                  <a:lnTo>
                    <a:pt x="483" y="156"/>
                  </a:lnTo>
                  <a:lnTo>
                    <a:pt x="483" y="156"/>
                  </a:lnTo>
                  <a:lnTo>
                    <a:pt x="483" y="156"/>
                  </a:lnTo>
                  <a:lnTo>
                    <a:pt x="483" y="159"/>
                  </a:lnTo>
                  <a:lnTo>
                    <a:pt x="483" y="162"/>
                  </a:lnTo>
                  <a:lnTo>
                    <a:pt x="483" y="165"/>
                  </a:lnTo>
                  <a:lnTo>
                    <a:pt x="486" y="165"/>
                  </a:lnTo>
                  <a:lnTo>
                    <a:pt x="486" y="168"/>
                  </a:lnTo>
                  <a:lnTo>
                    <a:pt x="489" y="168"/>
                  </a:lnTo>
                  <a:lnTo>
                    <a:pt x="492" y="174"/>
                  </a:lnTo>
                  <a:lnTo>
                    <a:pt x="495" y="180"/>
                  </a:lnTo>
                  <a:lnTo>
                    <a:pt x="495" y="186"/>
                  </a:lnTo>
                  <a:lnTo>
                    <a:pt x="501" y="192"/>
                  </a:lnTo>
                  <a:lnTo>
                    <a:pt x="501" y="195"/>
                  </a:lnTo>
                  <a:lnTo>
                    <a:pt x="498" y="195"/>
                  </a:lnTo>
                  <a:lnTo>
                    <a:pt x="498" y="198"/>
                  </a:lnTo>
                  <a:lnTo>
                    <a:pt x="498" y="201"/>
                  </a:lnTo>
                  <a:lnTo>
                    <a:pt x="498" y="204"/>
                  </a:lnTo>
                  <a:lnTo>
                    <a:pt x="498" y="207"/>
                  </a:lnTo>
                  <a:lnTo>
                    <a:pt x="498" y="210"/>
                  </a:lnTo>
                  <a:lnTo>
                    <a:pt x="498" y="213"/>
                  </a:lnTo>
                  <a:lnTo>
                    <a:pt x="498" y="213"/>
                  </a:lnTo>
                  <a:lnTo>
                    <a:pt x="495" y="213"/>
                  </a:lnTo>
                  <a:lnTo>
                    <a:pt x="492" y="213"/>
                  </a:lnTo>
                  <a:lnTo>
                    <a:pt x="492" y="213"/>
                  </a:lnTo>
                  <a:lnTo>
                    <a:pt x="489" y="216"/>
                  </a:lnTo>
                  <a:lnTo>
                    <a:pt x="489" y="216"/>
                  </a:lnTo>
                  <a:lnTo>
                    <a:pt x="492" y="219"/>
                  </a:lnTo>
                  <a:lnTo>
                    <a:pt x="492" y="222"/>
                  </a:lnTo>
                  <a:lnTo>
                    <a:pt x="492" y="225"/>
                  </a:lnTo>
                  <a:lnTo>
                    <a:pt x="498" y="228"/>
                  </a:lnTo>
                  <a:lnTo>
                    <a:pt x="501" y="231"/>
                  </a:lnTo>
                  <a:lnTo>
                    <a:pt x="501" y="234"/>
                  </a:lnTo>
                  <a:lnTo>
                    <a:pt x="501" y="234"/>
                  </a:lnTo>
                  <a:lnTo>
                    <a:pt x="501" y="237"/>
                  </a:lnTo>
                  <a:lnTo>
                    <a:pt x="501" y="237"/>
                  </a:lnTo>
                  <a:lnTo>
                    <a:pt x="501" y="243"/>
                  </a:lnTo>
                  <a:lnTo>
                    <a:pt x="501" y="246"/>
                  </a:lnTo>
                  <a:lnTo>
                    <a:pt x="501" y="249"/>
                  </a:lnTo>
                  <a:lnTo>
                    <a:pt x="501" y="252"/>
                  </a:lnTo>
                  <a:lnTo>
                    <a:pt x="498" y="255"/>
                  </a:lnTo>
                  <a:lnTo>
                    <a:pt x="495" y="264"/>
                  </a:lnTo>
                  <a:lnTo>
                    <a:pt x="495" y="267"/>
                  </a:lnTo>
                  <a:lnTo>
                    <a:pt x="495" y="270"/>
                  </a:lnTo>
                  <a:lnTo>
                    <a:pt x="498" y="270"/>
                  </a:lnTo>
                  <a:lnTo>
                    <a:pt x="501" y="273"/>
                  </a:lnTo>
                  <a:lnTo>
                    <a:pt x="501" y="273"/>
                  </a:lnTo>
                  <a:lnTo>
                    <a:pt x="504" y="276"/>
                  </a:lnTo>
                  <a:lnTo>
                    <a:pt x="510" y="273"/>
                  </a:lnTo>
                  <a:lnTo>
                    <a:pt x="525" y="279"/>
                  </a:lnTo>
                  <a:lnTo>
                    <a:pt x="528" y="279"/>
                  </a:lnTo>
                  <a:lnTo>
                    <a:pt x="528" y="279"/>
                  </a:lnTo>
                  <a:lnTo>
                    <a:pt x="534" y="276"/>
                  </a:lnTo>
                  <a:lnTo>
                    <a:pt x="537" y="276"/>
                  </a:lnTo>
                  <a:lnTo>
                    <a:pt x="537" y="276"/>
                  </a:lnTo>
                  <a:lnTo>
                    <a:pt x="540" y="279"/>
                  </a:lnTo>
                  <a:lnTo>
                    <a:pt x="540" y="282"/>
                  </a:lnTo>
                  <a:lnTo>
                    <a:pt x="540" y="282"/>
                  </a:lnTo>
                  <a:lnTo>
                    <a:pt x="540" y="285"/>
                  </a:lnTo>
                  <a:lnTo>
                    <a:pt x="549" y="300"/>
                  </a:lnTo>
                  <a:lnTo>
                    <a:pt x="552" y="303"/>
                  </a:lnTo>
                  <a:lnTo>
                    <a:pt x="555" y="303"/>
                  </a:lnTo>
                  <a:lnTo>
                    <a:pt x="564" y="306"/>
                  </a:lnTo>
                  <a:lnTo>
                    <a:pt x="567" y="306"/>
                  </a:lnTo>
                  <a:lnTo>
                    <a:pt x="567" y="309"/>
                  </a:lnTo>
                  <a:lnTo>
                    <a:pt x="570" y="309"/>
                  </a:lnTo>
                  <a:lnTo>
                    <a:pt x="570" y="315"/>
                  </a:lnTo>
                  <a:lnTo>
                    <a:pt x="573" y="315"/>
                  </a:lnTo>
                  <a:lnTo>
                    <a:pt x="573" y="315"/>
                  </a:lnTo>
                  <a:lnTo>
                    <a:pt x="573" y="318"/>
                  </a:lnTo>
                  <a:lnTo>
                    <a:pt x="570" y="318"/>
                  </a:lnTo>
                  <a:lnTo>
                    <a:pt x="570" y="321"/>
                  </a:lnTo>
                  <a:lnTo>
                    <a:pt x="570" y="321"/>
                  </a:lnTo>
                  <a:lnTo>
                    <a:pt x="567" y="324"/>
                  </a:lnTo>
                  <a:lnTo>
                    <a:pt x="567" y="327"/>
                  </a:lnTo>
                  <a:lnTo>
                    <a:pt x="564" y="327"/>
                  </a:lnTo>
                  <a:lnTo>
                    <a:pt x="564" y="329"/>
                  </a:lnTo>
                  <a:lnTo>
                    <a:pt x="567" y="332"/>
                  </a:lnTo>
                  <a:lnTo>
                    <a:pt x="570" y="332"/>
                  </a:lnTo>
                  <a:lnTo>
                    <a:pt x="570" y="332"/>
                  </a:lnTo>
                  <a:lnTo>
                    <a:pt x="573" y="338"/>
                  </a:lnTo>
                  <a:lnTo>
                    <a:pt x="576" y="341"/>
                  </a:lnTo>
                  <a:lnTo>
                    <a:pt x="579" y="341"/>
                  </a:lnTo>
                  <a:lnTo>
                    <a:pt x="585" y="344"/>
                  </a:lnTo>
                  <a:lnTo>
                    <a:pt x="585" y="356"/>
                  </a:lnTo>
                  <a:lnTo>
                    <a:pt x="588" y="362"/>
                  </a:lnTo>
                  <a:lnTo>
                    <a:pt x="591" y="368"/>
                  </a:lnTo>
                  <a:lnTo>
                    <a:pt x="594" y="371"/>
                  </a:lnTo>
                  <a:lnTo>
                    <a:pt x="600" y="377"/>
                  </a:lnTo>
                  <a:lnTo>
                    <a:pt x="612" y="389"/>
                  </a:lnTo>
                  <a:lnTo>
                    <a:pt x="612" y="389"/>
                  </a:lnTo>
                  <a:lnTo>
                    <a:pt x="612" y="392"/>
                  </a:lnTo>
                  <a:lnTo>
                    <a:pt x="612" y="395"/>
                  </a:lnTo>
                  <a:lnTo>
                    <a:pt x="612" y="395"/>
                  </a:lnTo>
                  <a:lnTo>
                    <a:pt x="612" y="395"/>
                  </a:lnTo>
                  <a:lnTo>
                    <a:pt x="612" y="398"/>
                  </a:lnTo>
                  <a:lnTo>
                    <a:pt x="612" y="401"/>
                  </a:lnTo>
                  <a:lnTo>
                    <a:pt x="612" y="401"/>
                  </a:lnTo>
                  <a:lnTo>
                    <a:pt x="612" y="404"/>
                  </a:lnTo>
                  <a:lnTo>
                    <a:pt x="612" y="407"/>
                  </a:lnTo>
                  <a:lnTo>
                    <a:pt x="615" y="410"/>
                  </a:lnTo>
                  <a:lnTo>
                    <a:pt x="615" y="410"/>
                  </a:lnTo>
                  <a:lnTo>
                    <a:pt x="618" y="413"/>
                  </a:lnTo>
                  <a:lnTo>
                    <a:pt x="618" y="416"/>
                  </a:lnTo>
                  <a:lnTo>
                    <a:pt x="618" y="419"/>
                  </a:lnTo>
                  <a:lnTo>
                    <a:pt x="615" y="422"/>
                  </a:lnTo>
                  <a:lnTo>
                    <a:pt x="615" y="422"/>
                  </a:lnTo>
                  <a:lnTo>
                    <a:pt x="612" y="425"/>
                  </a:lnTo>
                  <a:lnTo>
                    <a:pt x="612" y="428"/>
                  </a:lnTo>
                  <a:lnTo>
                    <a:pt x="612" y="431"/>
                  </a:lnTo>
                  <a:lnTo>
                    <a:pt x="606" y="437"/>
                  </a:lnTo>
                  <a:lnTo>
                    <a:pt x="600" y="440"/>
                  </a:lnTo>
                  <a:lnTo>
                    <a:pt x="585" y="446"/>
                  </a:lnTo>
                  <a:lnTo>
                    <a:pt x="582" y="446"/>
                  </a:lnTo>
                  <a:lnTo>
                    <a:pt x="579" y="446"/>
                  </a:lnTo>
                  <a:lnTo>
                    <a:pt x="579" y="449"/>
                  </a:lnTo>
                  <a:lnTo>
                    <a:pt x="576" y="449"/>
                  </a:lnTo>
                  <a:lnTo>
                    <a:pt x="576" y="452"/>
                  </a:lnTo>
                  <a:lnTo>
                    <a:pt x="576" y="455"/>
                  </a:lnTo>
                  <a:lnTo>
                    <a:pt x="576" y="458"/>
                  </a:lnTo>
                  <a:lnTo>
                    <a:pt x="576" y="458"/>
                  </a:lnTo>
                  <a:lnTo>
                    <a:pt x="579" y="461"/>
                  </a:lnTo>
                  <a:lnTo>
                    <a:pt x="579" y="461"/>
                  </a:lnTo>
                  <a:lnTo>
                    <a:pt x="579" y="464"/>
                  </a:lnTo>
                  <a:lnTo>
                    <a:pt x="579" y="470"/>
                  </a:lnTo>
                  <a:lnTo>
                    <a:pt x="579" y="473"/>
                  </a:lnTo>
                  <a:lnTo>
                    <a:pt x="579" y="473"/>
                  </a:lnTo>
                  <a:lnTo>
                    <a:pt x="579" y="476"/>
                  </a:lnTo>
                  <a:lnTo>
                    <a:pt x="579" y="476"/>
                  </a:lnTo>
                  <a:lnTo>
                    <a:pt x="585" y="482"/>
                  </a:lnTo>
                  <a:lnTo>
                    <a:pt x="585" y="485"/>
                  </a:lnTo>
                  <a:lnTo>
                    <a:pt x="585" y="488"/>
                  </a:lnTo>
                  <a:lnTo>
                    <a:pt x="585" y="491"/>
                  </a:lnTo>
                  <a:lnTo>
                    <a:pt x="585" y="491"/>
                  </a:lnTo>
                  <a:lnTo>
                    <a:pt x="582" y="494"/>
                  </a:lnTo>
                  <a:lnTo>
                    <a:pt x="579" y="494"/>
                  </a:lnTo>
                  <a:lnTo>
                    <a:pt x="573" y="497"/>
                  </a:lnTo>
                  <a:lnTo>
                    <a:pt x="570" y="497"/>
                  </a:lnTo>
                  <a:lnTo>
                    <a:pt x="564" y="491"/>
                  </a:lnTo>
                  <a:lnTo>
                    <a:pt x="561" y="491"/>
                  </a:lnTo>
                  <a:lnTo>
                    <a:pt x="561" y="488"/>
                  </a:lnTo>
                  <a:lnTo>
                    <a:pt x="555" y="479"/>
                  </a:lnTo>
                  <a:lnTo>
                    <a:pt x="552" y="476"/>
                  </a:lnTo>
                  <a:lnTo>
                    <a:pt x="549" y="473"/>
                  </a:lnTo>
                  <a:lnTo>
                    <a:pt x="546" y="473"/>
                  </a:lnTo>
                  <a:lnTo>
                    <a:pt x="546" y="473"/>
                  </a:lnTo>
                  <a:lnTo>
                    <a:pt x="546" y="476"/>
                  </a:lnTo>
                  <a:lnTo>
                    <a:pt x="546" y="476"/>
                  </a:lnTo>
                  <a:lnTo>
                    <a:pt x="537" y="476"/>
                  </a:lnTo>
                  <a:lnTo>
                    <a:pt x="519" y="470"/>
                  </a:lnTo>
                  <a:lnTo>
                    <a:pt x="516" y="467"/>
                  </a:lnTo>
                  <a:lnTo>
                    <a:pt x="516" y="467"/>
                  </a:lnTo>
                  <a:lnTo>
                    <a:pt x="516" y="464"/>
                  </a:lnTo>
                  <a:lnTo>
                    <a:pt x="516" y="461"/>
                  </a:lnTo>
                  <a:lnTo>
                    <a:pt x="516" y="461"/>
                  </a:lnTo>
                  <a:lnTo>
                    <a:pt x="516" y="458"/>
                  </a:lnTo>
                  <a:lnTo>
                    <a:pt x="513" y="458"/>
                  </a:lnTo>
                  <a:lnTo>
                    <a:pt x="513" y="458"/>
                  </a:lnTo>
                  <a:lnTo>
                    <a:pt x="510" y="458"/>
                  </a:lnTo>
                  <a:lnTo>
                    <a:pt x="504" y="458"/>
                  </a:lnTo>
                  <a:lnTo>
                    <a:pt x="498" y="455"/>
                  </a:lnTo>
                  <a:lnTo>
                    <a:pt x="495" y="452"/>
                  </a:lnTo>
                  <a:lnTo>
                    <a:pt x="492" y="449"/>
                  </a:lnTo>
                  <a:lnTo>
                    <a:pt x="492" y="443"/>
                  </a:lnTo>
                  <a:lnTo>
                    <a:pt x="492" y="440"/>
                  </a:lnTo>
                  <a:lnTo>
                    <a:pt x="489" y="437"/>
                  </a:lnTo>
                  <a:lnTo>
                    <a:pt x="489" y="428"/>
                  </a:lnTo>
                  <a:lnTo>
                    <a:pt x="492" y="419"/>
                  </a:lnTo>
                  <a:lnTo>
                    <a:pt x="492" y="416"/>
                  </a:lnTo>
                  <a:lnTo>
                    <a:pt x="489" y="416"/>
                  </a:lnTo>
                  <a:lnTo>
                    <a:pt x="489" y="413"/>
                  </a:lnTo>
                  <a:lnTo>
                    <a:pt x="489" y="410"/>
                  </a:lnTo>
                  <a:lnTo>
                    <a:pt x="486" y="407"/>
                  </a:lnTo>
                  <a:lnTo>
                    <a:pt x="477" y="404"/>
                  </a:lnTo>
                  <a:lnTo>
                    <a:pt x="474" y="404"/>
                  </a:lnTo>
                  <a:lnTo>
                    <a:pt x="471" y="404"/>
                  </a:lnTo>
                  <a:lnTo>
                    <a:pt x="450" y="407"/>
                  </a:lnTo>
                  <a:lnTo>
                    <a:pt x="447" y="410"/>
                  </a:lnTo>
                  <a:lnTo>
                    <a:pt x="447" y="413"/>
                  </a:lnTo>
                  <a:lnTo>
                    <a:pt x="444" y="413"/>
                  </a:lnTo>
                  <a:lnTo>
                    <a:pt x="441" y="416"/>
                  </a:lnTo>
                  <a:lnTo>
                    <a:pt x="438" y="416"/>
                  </a:lnTo>
                  <a:lnTo>
                    <a:pt x="438" y="419"/>
                  </a:lnTo>
                  <a:lnTo>
                    <a:pt x="435" y="422"/>
                  </a:lnTo>
                  <a:lnTo>
                    <a:pt x="435" y="422"/>
                  </a:lnTo>
                  <a:lnTo>
                    <a:pt x="435" y="425"/>
                  </a:lnTo>
                  <a:lnTo>
                    <a:pt x="432" y="425"/>
                  </a:lnTo>
                  <a:lnTo>
                    <a:pt x="429" y="425"/>
                  </a:lnTo>
                  <a:lnTo>
                    <a:pt x="429" y="425"/>
                  </a:lnTo>
                  <a:lnTo>
                    <a:pt x="429" y="425"/>
                  </a:lnTo>
                  <a:lnTo>
                    <a:pt x="426" y="428"/>
                  </a:lnTo>
                  <a:lnTo>
                    <a:pt x="426" y="428"/>
                  </a:lnTo>
                  <a:lnTo>
                    <a:pt x="426" y="431"/>
                  </a:lnTo>
                  <a:lnTo>
                    <a:pt x="423" y="434"/>
                  </a:lnTo>
                  <a:lnTo>
                    <a:pt x="420" y="434"/>
                  </a:lnTo>
                  <a:lnTo>
                    <a:pt x="417" y="431"/>
                  </a:lnTo>
                  <a:lnTo>
                    <a:pt x="414" y="431"/>
                  </a:lnTo>
                  <a:lnTo>
                    <a:pt x="411" y="431"/>
                  </a:lnTo>
                  <a:lnTo>
                    <a:pt x="399" y="434"/>
                  </a:lnTo>
                  <a:lnTo>
                    <a:pt x="399" y="416"/>
                  </a:lnTo>
                  <a:lnTo>
                    <a:pt x="396" y="416"/>
                  </a:lnTo>
                  <a:lnTo>
                    <a:pt x="396" y="413"/>
                  </a:lnTo>
                  <a:lnTo>
                    <a:pt x="393" y="413"/>
                  </a:lnTo>
                  <a:lnTo>
                    <a:pt x="393" y="413"/>
                  </a:lnTo>
                  <a:lnTo>
                    <a:pt x="390" y="410"/>
                  </a:lnTo>
                  <a:lnTo>
                    <a:pt x="384" y="407"/>
                  </a:lnTo>
                  <a:lnTo>
                    <a:pt x="378" y="398"/>
                  </a:lnTo>
                  <a:lnTo>
                    <a:pt x="375" y="395"/>
                  </a:lnTo>
                  <a:lnTo>
                    <a:pt x="375" y="392"/>
                  </a:lnTo>
                  <a:lnTo>
                    <a:pt x="378" y="389"/>
                  </a:lnTo>
                  <a:lnTo>
                    <a:pt x="378" y="386"/>
                  </a:lnTo>
                  <a:lnTo>
                    <a:pt x="375" y="383"/>
                  </a:lnTo>
                  <a:lnTo>
                    <a:pt x="375" y="380"/>
                  </a:lnTo>
                  <a:lnTo>
                    <a:pt x="360" y="377"/>
                  </a:lnTo>
                  <a:lnTo>
                    <a:pt x="360" y="377"/>
                  </a:lnTo>
                  <a:lnTo>
                    <a:pt x="360" y="377"/>
                  </a:lnTo>
                  <a:lnTo>
                    <a:pt x="360" y="380"/>
                  </a:lnTo>
                  <a:lnTo>
                    <a:pt x="360" y="383"/>
                  </a:lnTo>
                  <a:lnTo>
                    <a:pt x="360" y="386"/>
                  </a:lnTo>
                  <a:lnTo>
                    <a:pt x="357" y="386"/>
                  </a:lnTo>
                  <a:lnTo>
                    <a:pt x="357" y="389"/>
                  </a:lnTo>
                  <a:lnTo>
                    <a:pt x="354" y="389"/>
                  </a:lnTo>
                  <a:lnTo>
                    <a:pt x="348" y="389"/>
                  </a:lnTo>
                  <a:lnTo>
                    <a:pt x="345" y="389"/>
                  </a:lnTo>
                  <a:lnTo>
                    <a:pt x="342" y="392"/>
                  </a:lnTo>
                  <a:lnTo>
                    <a:pt x="342" y="395"/>
                  </a:lnTo>
                  <a:lnTo>
                    <a:pt x="339" y="395"/>
                  </a:lnTo>
                  <a:lnTo>
                    <a:pt x="339" y="398"/>
                  </a:lnTo>
                  <a:lnTo>
                    <a:pt x="336" y="398"/>
                  </a:lnTo>
                  <a:lnTo>
                    <a:pt x="321" y="395"/>
                  </a:lnTo>
                  <a:lnTo>
                    <a:pt x="312" y="392"/>
                  </a:lnTo>
                  <a:lnTo>
                    <a:pt x="309" y="392"/>
                  </a:lnTo>
                  <a:lnTo>
                    <a:pt x="306" y="395"/>
                  </a:lnTo>
                  <a:lnTo>
                    <a:pt x="306" y="395"/>
                  </a:lnTo>
                  <a:lnTo>
                    <a:pt x="297" y="404"/>
                  </a:lnTo>
                  <a:lnTo>
                    <a:pt x="294" y="404"/>
                  </a:lnTo>
                  <a:lnTo>
                    <a:pt x="294" y="404"/>
                  </a:lnTo>
                  <a:lnTo>
                    <a:pt x="276" y="410"/>
                  </a:lnTo>
                  <a:lnTo>
                    <a:pt x="273" y="410"/>
                  </a:lnTo>
                  <a:lnTo>
                    <a:pt x="273" y="407"/>
                  </a:lnTo>
                  <a:lnTo>
                    <a:pt x="270" y="407"/>
                  </a:lnTo>
                  <a:lnTo>
                    <a:pt x="270" y="404"/>
                  </a:lnTo>
                  <a:lnTo>
                    <a:pt x="267" y="404"/>
                  </a:lnTo>
                  <a:lnTo>
                    <a:pt x="258" y="407"/>
                  </a:lnTo>
                  <a:lnTo>
                    <a:pt x="255" y="407"/>
                  </a:lnTo>
                  <a:lnTo>
                    <a:pt x="255" y="410"/>
                  </a:lnTo>
                  <a:lnTo>
                    <a:pt x="255" y="410"/>
                  </a:lnTo>
                  <a:lnTo>
                    <a:pt x="252" y="413"/>
                  </a:lnTo>
                  <a:lnTo>
                    <a:pt x="252" y="413"/>
                  </a:lnTo>
                  <a:lnTo>
                    <a:pt x="249" y="413"/>
                  </a:lnTo>
                  <a:lnTo>
                    <a:pt x="246" y="413"/>
                  </a:lnTo>
                  <a:lnTo>
                    <a:pt x="246" y="410"/>
                  </a:lnTo>
                  <a:lnTo>
                    <a:pt x="243" y="410"/>
                  </a:lnTo>
                  <a:lnTo>
                    <a:pt x="243" y="410"/>
                  </a:lnTo>
                  <a:lnTo>
                    <a:pt x="240" y="410"/>
                  </a:lnTo>
                  <a:lnTo>
                    <a:pt x="240" y="410"/>
                  </a:lnTo>
                  <a:lnTo>
                    <a:pt x="237" y="410"/>
                  </a:lnTo>
                  <a:lnTo>
                    <a:pt x="237" y="407"/>
                  </a:lnTo>
                  <a:lnTo>
                    <a:pt x="234" y="401"/>
                  </a:lnTo>
                  <a:lnTo>
                    <a:pt x="231" y="398"/>
                  </a:lnTo>
                  <a:lnTo>
                    <a:pt x="228" y="395"/>
                  </a:lnTo>
                  <a:lnTo>
                    <a:pt x="219" y="395"/>
                  </a:lnTo>
                  <a:lnTo>
                    <a:pt x="219" y="395"/>
                  </a:lnTo>
                  <a:lnTo>
                    <a:pt x="216" y="395"/>
                  </a:lnTo>
                  <a:lnTo>
                    <a:pt x="216" y="395"/>
                  </a:lnTo>
                  <a:lnTo>
                    <a:pt x="213" y="392"/>
                  </a:lnTo>
                  <a:lnTo>
                    <a:pt x="210" y="395"/>
                  </a:lnTo>
                  <a:lnTo>
                    <a:pt x="207" y="395"/>
                  </a:lnTo>
                  <a:lnTo>
                    <a:pt x="207" y="395"/>
                  </a:lnTo>
                  <a:lnTo>
                    <a:pt x="207" y="395"/>
                  </a:lnTo>
                  <a:lnTo>
                    <a:pt x="201" y="398"/>
                  </a:lnTo>
                  <a:lnTo>
                    <a:pt x="192" y="398"/>
                  </a:lnTo>
                  <a:lnTo>
                    <a:pt x="183" y="395"/>
                  </a:lnTo>
                  <a:lnTo>
                    <a:pt x="177" y="392"/>
                  </a:lnTo>
                  <a:lnTo>
                    <a:pt x="174" y="389"/>
                  </a:lnTo>
                  <a:lnTo>
                    <a:pt x="153" y="383"/>
                  </a:lnTo>
                  <a:lnTo>
                    <a:pt x="147" y="383"/>
                  </a:lnTo>
                  <a:lnTo>
                    <a:pt x="144" y="383"/>
                  </a:lnTo>
                  <a:lnTo>
                    <a:pt x="141" y="386"/>
                  </a:lnTo>
                  <a:lnTo>
                    <a:pt x="138" y="392"/>
                  </a:lnTo>
                  <a:lnTo>
                    <a:pt x="135" y="392"/>
                  </a:lnTo>
                  <a:lnTo>
                    <a:pt x="135" y="395"/>
                  </a:lnTo>
                  <a:lnTo>
                    <a:pt x="132" y="395"/>
                  </a:lnTo>
                  <a:lnTo>
                    <a:pt x="129" y="398"/>
                  </a:lnTo>
                  <a:lnTo>
                    <a:pt x="126" y="398"/>
                  </a:lnTo>
                  <a:lnTo>
                    <a:pt x="120" y="404"/>
                  </a:lnTo>
                  <a:lnTo>
                    <a:pt x="117" y="404"/>
                  </a:lnTo>
                  <a:lnTo>
                    <a:pt x="111" y="407"/>
                  </a:lnTo>
                  <a:lnTo>
                    <a:pt x="108" y="407"/>
                  </a:lnTo>
                  <a:lnTo>
                    <a:pt x="105" y="407"/>
                  </a:lnTo>
                  <a:lnTo>
                    <a:pt x="102" y="404"/>
                  </a:lnTo>
                  <a:lnTo>
                    <a:pt x="99" y="401"/>
                  </a:lnTo>
                  <a:lnTo>
                    <a:pt x="96" y="398"/>
                  </a:lnTo>
                  <a:lnTo>
                    <a:pt x="93" y="398"/>
                  </a:lnTo>
                  <a:lnTo>
                    <a:pt x="87" y="386"/>
                  </a:lnTo>
                  <a:lnTo>
                    <a:pt x="84" y="380"/>
                  </a:lnTo>
                  <a:lnTo>
                    <a:pt x="84" y="380"/>
                  </a:lnTo>
                  <a:lnTo>
                    <a:pt x="84" y="374"/>
                  </a:lnTo>
                  <a:lnTo>
                    <a:pt x="84" y="374"/>
                  </a:lnTo>
                  <a:lnTo>
                    <a:pt x="81" y="371"/>
                  </a:lnTo>
                  <a:lnTo>
                    <a:pt x="81" y="368"/>
                  </a:lnTo>
                  <a:lnTo>
                    <a:pt x="78" y="362"/>
                  </a:lnTo>
                  <a:lnTo>
                    <a:pt x="75" y="356"/>
                  </a:lnTo>
                  <a:lnTo>
                    <a:pt x="75" y="356"/>
                  </a:lnTo>
                  <a:lnTo>
                    <a:pt x="75" y="353"/>
                  </a:lnTo>
                  <a:lnTo>
                    <a:pt x="75" y="350"/>
                  </a:lnTo>
                  <a:lnTo>
                    <a:pt x="75" y="350"/>
                  </a:lnTo>
                  <a:lnTo>
                    <a:pt x="75" y="350"/>
                  </a:lnTo>
                  <a:lnTo>
                    <a:pt x="93" y="353"/>
                  </a:lnTo>
                  <a:lnTo>
                    <a:pt x="117" y="347"/>
                  </a:lnTo>
                  <a:lnTo>
                    <a:pt x="123" y="350"/>
                  </a:lnTo>
                  <a:lnTo>
                    <a:pt x="120" y="344"/>
                  </a:lnTo>
                  <a:lnTo>
                    <a:pt x="114" y="341"/>
                  </a:lnTo>
                  <a:lnTo>
                    <a:pt x="108" y="341"/>
                  </a:lnTo>
                  <a:lnTo>
                    <a:pt x="108" y="341"/>
                  </a:lnTo>
                  <a:lnTo>
                    <a:pt x="105" y="344"/>
                  </a:lnTo>
                  <a:lnTo>
                    <a:pt x="105" y="344"/>
                  </a:lnTo>
                  <a:lnTo>
                    <a:pt x="105" y="341"/>
                  </a:lnTo>
                  <a:lnTo>
                    <a:pt x="105" y="341"/>
                  </a:lnTo>
                  <a:lnTo>
                    <a:pt x="102" y="338"/>
                  </a:lnTo>
                  <a:lnTo>
                    <a:pt x="102" y="338"/>
                  </a:lnTo>
                  <a:lnTo>
                    <a:pt x="96" y="335"/>
                  </a:lnTo>
                  <a:lnTo>
                    <a:pt x="93" y="332"/>
                  </a:lnTo>
                  <a:lnTo>
                    <a:pt x="90" y="332"/>
                  </a:lnTo>
                  <a:lnTo>
                    <a:pt x="90" y="324"/>
                  </a:lnTo>
                  <a:lnTo>
                    <a:pt x="81" y="318"/>
                  </a:lnTo>
                  <a:lnTo>
                    <a:pt x="81" y="309"/>
                  </a:lnTo>
                  <a:lnTo>
                    <a:pt x="81" y="300"/>
                  </a:lnTo>
                  <a:lnTo>
                    <a:pt x="78" y="294"/>
                  </a:lnTo>
                  <a:lnTo>
                    <a:pt x="75" y="288"/>
                  </a:lnTo>
                  <a:lnTo>
                    <a:pt x="72" y="288"/>
                  </a:lnTo>
                  <a:lnTo>
                    <a:pt x="72" y="285"/>
                  </a:lnTo>
                  <a:lnTo>
                    <a:pt x="75" y="282"/>
                  </a:lnTo>
                  <a:lnTo>
                    <a:pt x="75" y="279"/>
                  </a:lnTo>
                  <a:lnTo>
                    <a:pt x="78" y="276"/>
                  </a:lnTo>
                  <a:lnTo>
                    <a:pt x="78" y="261"/>
                  </a:lnTo>
                  <a:lnTo>
                    <a:pt x="81" y="258"/>
                  </a:lnTo>
                  <a:lnTo>
                    <a:pt x="84" y="261"/>
                  </a:lnTo>
                  <a:lnTo>
                    <a:pt x="84" y="258"/>
                  </a:lnTo>
                  <a:lnTo>
                    <a:pt x="84" y="255"/>
                  </a:lnTo>
                  <a:lnTo>
                    <a:pt x="84" y="252"/>
                  </a:lnTo>
                  <a:lnTo>
                    <a:pt x="81" y="252"/>
                  </a:lnTo>
                  <a:lnTo>
                    <a:pt x="81" y="249"/>
                  </a:lnTo>
                  <a:lnTo>
                    <a:pt x="81" y="231"/>
                  </a:lnTo>
                  <a:lnTo>
                    <a:pt x="84" y="225"/>
                  </a:lnTo>
                  <a:lnTo>
                    <a:pt x="87" y="225"/>
                  </a:lnTo>
                  <a:lnTo>
                    <a:pt x="90" y="228"/>
                  </a:lnTo>
                  <a:lnTo>
                    <a:pt x="90" y="225"/>
                  </a:lnTo>
                  <a:lnTo>
                    <a:pt x="87" y="222"/>
                  </a:lnTo>
                  <a:lnTo>
                    <a:pt x="81" y="222"/>
                  </a:lnTo>
                  <a:lnTo>
                    <a:pt x="78" y="225"/>
                  </a:lnTo>
                  <a:lnTo>
                    <a:pt x="78" y="231"/>
                  </a:lnTo>
                  <a:lnTo>
                    <a:pt x="75" y="231"/>
                  </a:lnTo>
                  <a:lnTo>
                    <a:pt x="75" y="231"/>
                  </a:lnTo>
                  <a:lnTo>
                    <a:pt x="72" y="228"/>
                  </a:lnTo>
                  <a:lnTo>
                    <a:pt x="72" y="225"/>
                  </a:lnTo>
                  <a:lnTo>
                    <a:pt x="72" y="216"/>
                  </a:lnTo>
                  <a:lnTo>
                    <a:pt x="72" y="213"/>
                  </a:lnTo>
                  <a:lnTo>
                    <a:pt x="75" y="210"/>
                  </a:lnTo>
                  <a:lnTo>
                    <a:pt x="72" y="210"/>
                  </a:lnTo>
                  <a:lnTo>
                    <a:pt x="69" y="207"/>
                  </a:lnTo>
                  <a:lnTo>
                    <a:pt x="69" y="204"/>
                  </a:lnTo>
                  <a:lnTo>
                    <a:pt x="72" y="198"/>
                  </a:lnTo>
                  <a:lnTo>
                    <a:pt x="72" y="195"/>
                  </a:lnTo>
                  <a:lnTo>
                    <a:pt x="75" y="192"/>
                  </a:lnTo>
                  <a:lnTo>
                    <a:pt x="78" y="189"/>
                  </a:lnTo>
                  <a:lnTo>
                    <a:pt x="75" y="189"/>
                  </a:lnTo>
                  <a:lnTo>
                    <a:pt x="75" y="189"/>
                  </a:lnTo>
                  <a:lnTo>
                    <a:pt x="75" y="189"/>
                  </a:lnTo>
                  <a:lnTo>
                    <a:pt x="72" y="186"/>
                  </a:lnTo>
                  <a:lnTo>
                    <a:pt x="72" y="180"/>
                  </a:lnTo>
                  <a:lnTo>
                    <a:pt x="69" y="171"/>
                  </a:lnTo>
                  <a:lnTo>
                    <a:pt x="69" y="165"/>
                  </a:lnTo>
                  <a:lnTo>
                    <a:pt x="72" y="162"/>
                  </a:lnTo>
                  <a:lnTo>
                    <a:pt x="75" y="162"/>
                  </a:lnTo>
                  <a:lnTo>
                    <a:pt x="84" y="165"/>
                  </a:lnTo>
                  <a:lnTo>
                    <a:pt x="84" y="162"/>
                  </a:lnTo>
                  <a:lnTo>
                    <a:pt x="78" y="162"/>
                  </a:lnTo>
                  <a:lnTo>
                    <a:pt x="72" y="159"/>
                  </a:lnTo>
                  <a:lnTo>
                    <a:pt x="69" y="159"/>
                  </a:lnTo>
                  <a:lnTo>
                    <a:pt x="66" y="165"/>
                  </a:lnTo>
                  <a:lnTo>
                    <a:pt x="63" y="162"/>
                  </a:lnTo>
                  <a:lnTo>
                    <a:pt x="60" y="150"/>
                  </a:lnTo>
                  <a:lnTo>
                    <a:pt x="57" y="147"/>
                  </a:lnTo>
                  <a:lnTo>
                    <a:pt x="57" y="144"/>
                  </a:lnTo>
                  <a:lnTo>
                    <a:pt x="57" y="144"/>
                  </a:lnTo>
                  <a:lnTo>
                    <a:pt x="60" y="144"/>
                  </a:lnTo>
                  <a:lnTo>
                    <a:pt x="54" y="138"/>
                  </a:lnTo>
                  <a:lnTo>
                    <a:pt x="51" y="135"/>
                  </a:lnTo>
                  <a:lnTo>
                    <a:pt x="48" y="129"/>
                  </a:lnTo>
                  <a:lnTo>
                    <a:pt x="54" y="129"/>
                  </a:lnTo>
                  <a:lnTo>
                    <a:pt x="54" y="129"/>
                  </a:lnTo>
                  <a:lnTo>
                    <a:pt x="51" y="120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42" y="123"/>
                  </a:lnTo>
                  <a:lnTo>
                    <a:pt x="39" y="120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1"/>
                  </a:lnTo>
                  <a:lnTo>
                    <a:pt x="33" y="114"/>
                  </a:lnTo>
                  <a:lnTo>
                    <a:pt x="30" y="114"/>
                  </a:lnTo>
                  <a:lnTo>
                    <a:pt x="27" y="114"/>
                  </a:lnTo>
                  <a:lnTo>
                    <a:pt x="27" y="111"/>
                  </a:lnTo>
                  <a:lnTo>
                    <a:pt x="24" y="108"/>
                  </a:lnTo>
                  <a:lnTo>
                    <a:pt x="27" y="96"/>
                  </a:lnTo>
                  <a:lnTo>
                    <a:pt x="27" y="93"/>
                  </a:lnTo>
                  <a:lnTo>
                    <a:pt x="24" y="90"/>
                  </a:lnTo>
                  <a:lnTo>
                    <a:pt x="24" y="87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1" y="78"/>
                  </a:lnTo>
                  <a:lnTo>
                    <a:pt x="21" y="75"/>
                  </a:lnTo>
                  <a:lnTo>
                    <a:pt x="18" y="72"/>
                  </a:lnTo>
                  <a:lnTo>
                    <a:pt x="12" y="66"/>
                  </a:lnTo>
                  <a:lnTo>
                    <a:pt x="12" y="63"/>
                  </a:lnTo>
                  <a:lnTo>
                    <a:pt x="12" y="60"/>
                  </a:lnTo>
                  <a:lnTo>
                    <a:pt x="18" y="54"/>
                  </a:lnTo>
                  <a:lnTo>
                    <a:pt x="21" y="51"/>
                  </a:lnTo>
                  <a:lnTo>
                    <a:pt x="21" y="42"/>
                  </a:lnTo>
                  <a:lnTo>
                    <a:pt x="21" y="36"/>
                  </a:lnTo>
                  <a:lnTo>
                    <a:pt x="18" y="30"/>
                  </a:lnTo>
                  <a:lnTo>
                    <a:pt x="18" y="27"/>
                  </a:lnTo>
                  <a:lnTo>
                    <a:pt x="18" y="24"/>
                  </a:lnTo>
                  <a:lnTo>
                    <a:pt x="15" y="21"/>
                  </a:lnTo>
                  <a:lnTo>
                    <a:pt x="9" y="21"/>
                  </a:lnTo>
                  <a:lnTo>
                    <a:pt x="0" y="15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3"/>
                  </a:lnTo>
                  <a:lnTo>
                    <a:pt x="15" y="6"/>
                  </a:lnTo>
                  <a:lnTo>
                    <a:pt x="21" y="3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9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8" y="15"/>
                  </a:lnTo>
                  <a:lnTo>
                    <a:pt x="66" y="21"/>
                  </a:lnTo>
                  <a:lnTo>
                    <a:pt x="69" y="21"/>
                  </a:lnTo>
                  <a:lnTo>
                    <a:pt x="69" y="21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72" y="24"/>
                  </a:lnTo>
                  <a:lnTo>
                    <a:pt x="75" y="21"/>
                  </a:lnTo>
                  <a:lnTo>
                    <a:pt x="78" y="21"/>
                  </a:lnTo>
                  <a:lnTo>
                    <a:pt x="81" y="21"/>
                  </a:lnTo>
                  <a:lnTo>
                    <a:pt x="84" y="24"/>
                  </a:lnTo>
                  <a:lnTo>
                    <a:pt x="87" y="24"/>
                  </a:lnTo>
                  <a:lnTo>
                    <a:pt x="90" y="21"/>
                  </a:lnTo>
                  <a:lnTo>
                    <a:pt x="93" y="18"/>
                  </a:lnTo>
                  <a:lnTo>
                    <a:pt x="99" y="12"/>
                  </a:lnTo>
                  <a:lnTo>
                    <a:pt x="102" y="9"/>
                  </a:lnTo>
                  <a:lnTo>
                    <a:pt x="111" y="6"/>
                  </a:lnTo>
                  <a:lnTo>
                    <a:pt x="117" y="6"/>
                  </a:lnTo>
                  <a:lnTo>
                    <a:pt x="141" y="9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4" y="18"/>
                  </a:lnTo>
                  <a:lnTo>
                    <a:pt x="150" y="27"/>
                  </a:lnTo>
                  <a:lnTo>
                    <a:pt x="150" y="33"/>
                  </a:lnTo>
                  <a:lnTo>
                    <a:pt x="144" y="39"/>
                  </a:lnTo>
                  <a:lnTo>
                    <a:pt x="144" y="42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38" y="45"/>
                  </a:lnTo>
                  <a:lnTo>
                    <a:pt x="135" y="45"/>
                  </a:lnTo>
                  <a:lnTo>
                    <a:pt x="135" y="48"/>
                  </a:lnTo>
                  <a:lnTo>
                    <a:pt x="135" y="54"/>
                  </a:lnTo>
                  <a:lnTo>
                    <a:pt x="138" y="63"/>
                  </a:lnTo>
                  <a:lnTo>
                    <a:pt x="141" y="69"/>
                  </a:lnTo>
                  <a:lnTo>
                    <a:pt x="144" y="78"/>
                  </a:lnTo>
                  <a:lnTo>
                    <a:pt x="159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2" y="114"/>
                  </a:lnTo>
                  <a:lnTo>
                    <a:pt x="162" y="114"/>
                  </a:lnTo>
                  <a:lnTo>
                    <a:pt x="159" y="117"/>
                  </a:lnTo>
                  <a:lnTo>
                    <a:pt x="159" y="117"/>
                  </a:lnTo>
                  <a:lnTo>
                    <a:pt x="159" y="120"/>
                  </a:lnTo>
                  <a:lnTo>
                    <a:pt x="162" y="120"/>
                  </a:lnTo>
                  <a:lnTo>
                    <a:pt x="165" y="120"/>
                  </a:lnTo>
                  <a:lnTo>
                    <a:pt x="168" y="120"/>
                  </a:lnTo>
                  <a:lnTo>
                    <a:pt x="168" y="120"/>
                  </a:lnTo>
                  <a:lnTo>
                    <a:pt x="171" y="123"/>
                  </a:lnTo>
                  <a:lnTo>
                    <a:pt x="174" y="126"/>
                  </a:lnTo>
                  <a:lnTo>
                    <a:pt x="177" y="123"/>
                  </a:lnTo>
                  <a:lnTo>
                    <a:pt x="177" y="120"/>
                  </a:lnTo>
                  <a:lnTo>
                    <a:pt x="174" y="117"/>
                  </a:lnTo>
                  <a:lnTo>
                    <a:pt x="177" y="114"/>
                  </a:lnTo>
                  <a:lnTo>
                    <a:pt x="180" y="111"/>
                  </a:lnTo>
                  <a:lnTo>
                    <a:pt x="183" y="108"/>
                  </a:lnTo>
                  <a:lnTo>
                    <a:pt x="210" y="108"/>
                  </a:lnTo>
                  <a:lnTo>
                    <a:pt x="237" y="120"/>
                  </a:lnTo>
                  <a:lnTo>
                    <a:pt x="273" y="120"/>
                  </a:lnTo>
                  <a:lnTo>
                    <a:pt x="282" y="123"/>
                  </a:lnTo>
                  <a:lnTo>
                    <a:pt x="288" y="123"/>
                  </a:lnTo>
                  <a:lnTo>
                    <a:pt x="294" y="120"/>
                  </a:lnTo>
                  <a:lnTo>
                    <a:pt x="300" y="120"/>
                  </a:lnTo>
                  <a:lnTo>
                    <a:pt x="309" y="126"/>
                  </a:lnTo>
                  <a:lnTo>
                    <a:pt x="324" y="126"/>
                  </a:lnTo>
                  <a:lnTo>
                    <a:pt x="327" y="126"/>
                  </a:lnTo>
                  <a:lnTo>
                    <a:pt x="333" y="132"/>
                  </a:lnTo>
                  <a:lnTo>
                    <a:pt x="345" y="135"/>
                  </a:lnTo>
                  <a:lnTo>
                    <a:pt x="363" y="147"/>
                  </a:lnTo>
                  <a:lnTo>
                    <a:pt x="369" y="141"/>
                  </a:lnTo>
                  <a:lnTo>
                    <a:pt x="405" y="132"/>
                  </a:lnTo>
                  <a:lnTo>
                    <a:pt x="414" y="129"/>
                  </a:lnTo>
                  <a:lnTo>
                    <a:pt x="420" y="123"/>
                  </a:lnTo>
                  <a:lnTo>
                    <a:pt x="423" y="123"/>
                  </a:lnTo>
                  <a:lnTo>
                    <a:pt x="426" y="120"/>
                  </a:lnTo>
                  <a:lnTo>
                    <a:pt x="432" y="111"/>
                  </a:lnTo>
                  <a:lnTo>
                    <a:pt x="444" y="102"/>
                  </a:lnTo>
                  <a:lnTo>
                    <a:pt x="471" y="9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98" name="Freeform 58"/>
            <p:cNvSpPr>
              <a:spLocks/>
            </p:cNvSpPr>
            <p:nvPr/>
          </p:nvSpPr>
          <p:spPr bwMode="auto">
            <a:xfrm>
              <a:off x="5700" y="1018"/>
              <a:ext cx="581" cy="572"/>
            </a:xfrm>
            <a:custGeom>
              <a:avLst/>
              <a:gdLst>
                <a:gd name="T0" fmla="*/ 138 w 581"/>
                <a:gd name="T1" fmla="*/ 27 h 572"/>
                <a:gd name="T2" fmla="*/ 162 w 581"/>
                <a:gd name="T3" fmla="*/ 21 h 572"/>
                <a:gd name="T4" fmla="*/ 189 w 581"/>
                <a:gd name="T5" fmla="*/ 24 h 572"/>
                <a:gd name="T6" fmla="*/ 249 w 581"/>
                <a:gd name="T7" fmla="*/ 51 h 572"/>
                <a:gd name="T8" fmla="*/ 258 w 581"/>
                <a:gd name="T9" fmla="*/ 39 h 572"/>
                <a:gd name="T10" fmla="*/ 303 w 581"/>
                <a:gd name="T11" fmla="*/ 48 h 572"/>
                <a:gd name="T12" fmla="*/ 342 w 581"/>
                <a:gd name="T13" fmla="*/ 63 h 572"/>
                <a:gd name="T14" fmla="*/ 354 w 581"/>
                <a:gd name="T15" fmla="*/ 84 h 572"/>
                <a:gd name="T16" fmla="*/ 369 w 581"/>
                <a:gd name="T17" fmla="*/ 114 h 572"/>
                <a:gd name="T18" fmla="*/ 378 w 581"/>
                <a:gd name="T19" fmla="*/ 129 h 572"/>
                <a:gd name="T20" fmla="*/ 396 w 581"/>
                <a:gd name="T21" fmla="*/ 147 h 572"/>
                <a:gd name="T22" fmla="*/ 420 w 581"/>
                <a:gd name="T23" fmla="*/ 132 h 572"/>
                <a:gd name="T24" fmla="*/ 459 w 581"/>
                <a:gd name="T25" fmla="*/ 156 h 572"/>
                <a:gd name="T26" fmla="*/ 495 w 581"/>
                <a:gd name="T27" fmla="*/ 159 h 572"/>
                <a:gd name="T28" fmla="*/ 518 w 581"/>
                <a:gd name="T29" fmla="*/ 147 h 572"/>
                <a:gd name="T30" fmla="*/ 545 w 581"/>
                <a:gd name="T31" fmla="*/ 153 h 572"/>
                <a:gd name="T32" fmla="*/ 575 w 581"/>
                <a:gd name="T33" fmla="*/ 180 h 572"/>
                <a:gd name="T34" fmla="*/ 560 w 581"/>
                <a:gd name="T35" fmla="*/ 216 h 572"/>
                <a:gd name="T36" fmla="*/ 509 w 581"/>
                <a:gd name="T37" fmla="*/ 213 h 572"/>
                <a:gd name="T38" fmla="*/ 474 w 581"/>
                <a:gd name="T39" fmla="*/ 192 h 572"/>
                <a:gd name="T40" fmla="*/ 462 w 581"/>
                <a:gd name="T41" fmla="*/ 186 h 572"/>
                <a:gd name="T42" fmla="*/ 453 w 581"/>
                <a:gd name="T43" fmla="*/ 204 h 572"/>
                <a:gd name="T44" fmla="*/ 441 w 581"/>
                <a:gd name="T45" fmla="*/ 231 h 572"/>
                <a:gd name="T46" fmla="*/ 462 w 581"/>
                <a:gd name="T47" fmla="*/ 255 h 572"/>
                <a:gd name="T48" fmla="*/ 477 w 581"/>
                <a:gd name="T49" fmla="*/ 258 h 572"/>
                <a:gd name="T50" fmla="*/ 489 w 581"/>
                <a:gd name="T51" fmla="*/ 246 h 572"/>
                <a:gd name="T52" fmla="*/ 509 w 581"/>
                <a:gd name="T53" fmla="*/ 273 h 572"/>
                <a:gd name="T54" fmla="*/ 501 w 581"/>
                <a:gd name="T55" fmla="*/ 302 h 572"/>
                <a:gd name="T56" fmla="*/ 498 w 581"/>
                <a:gd name="T57" fmla="*/ 335 h 572"/>
                <a:gd name="T58" fmla="*/ 474 w 581"/>
                <a:gd name="T59" fmla="*/ 359 h 572"/>
                <a:gd name="T60" fmla="*/ 468 w 581"/>
                <a:gd name="T61" fmla="*/ 407 h 572"/>
                <a:gd name="T62" fmla="*/ 462 w 581"/>
                <a:gd name="T63" fmla="*/ 467 h 572"/>
                <a:gd name="T64" fmla="*/ 444 w 581"/>
                <a:gd name="T65" fmla="*/ 515 h 572"/>
                <a:gd name="T66" fmla="*/ 426 w 581"/>
                <a:gd name="T67" fmla="*/ 557 h 572"/>
                <a:gd name="T68" fmla="*/ 390 w 581"/>
                <a:gd name="T69" fmla="*/ 554 h 572"/>
                <a:gd name="T70" fmla="*/ 360 w 581"/>
                <a:gd name="T71" fmla="*/ 536 h 572"/>
                <a:gd name="T72" fmla="*/ 321 w 581"/>
                <a:gd name="T73" fmla="*/ 533 h 572"/>
                <a:gd name="T74" fmla="*/ 273 w 581"/>
                <a:gd name="T75" fmla="*/ 530 h 572"/>
                <a:gd name="T76" fmla="*/ 249 w 581"/>
                <a:gd name="T77" fmla="*/ 515 h 572"/>
                <a:gd name="T78" fmla="*/ 225 w 581"/>
                <a:gd name="T79" fmla="*/ 530 h 572"/>
                <a:gd name="T80" fmla="*/ 213 w 581"/>
                <a:gd name="T81" fmla="*/ 536 h 572"/>
                <a:gd name="T82" fmla="*/ 189 w 581"/>
                <a:gd name="T83" fmla="*/ 515 h 572"/>
                <a:gd name="T84" fmla="*/ 165 w 581"/>
                <a:gd name="T85" fmla="*/ 488 h 572"/>
                <a:gd name="T86" fmla="*/ 168 w 581"/>
                <a:gd name="T87" fmla="*/ 461 h 572"/>
                <a:gd name="T88" fmla="*/ 159 w 581"/>
                <a:gd name="T89" fmla="*/ 437 h 572"/>
                <a:gd name="T90" fmla="*/ 147 w 581"/>
                <a:gd name="T91" fmla="*/ 425 h 572"/>
                <a:gd name="T92" fmla="*/ 120 w 581"/>
                <a:gd name="T93" fmla="*/ 407 h 572"/>
                <a:gd name="T94" fmla="*/ 111 w 581"/>
                <a:gd name="T95" fmla="*/ 392 h 572"/>
                <a:gd name="T96" fmla="*/ 81 w 581"/>
                <a:gd name="T97" fmla="*/ 353 h 572"/>
                <a:gd name="T98" fmla="*/ 21 w 581"/>
                <a:gd name="T99" fmla="*/ 296 h 572"/>
                <a:gd name="T100" fmla="*/ 3 w 581"/>
                <a:gd name="T101" fmla="*/ 255 h 572"/>
                <a:gd name="T102" fmla="*/ 12 w 581"/>
                <a:gd name="T103" fmla="*/ 222 h 572"/>
                <a:gd name="T104" fmla="*/ 24 w 581"/>
                <a:gd name="T105" fmla="*/ 201 h 572"/>
                <a:gd name="T106" fmla="*/ 18 w 581"/>
                <a:gd name="T107" fmla="*/ 186 h 572"/>
                <a:gd name="T108" fmla="*/ 15 w 581"/>
                <a:gd name="T109" fmla="*/ 120 h 572"/>
                <a:gd name="T110" fmla="*/ 30 w 581"/>
                <a:gd name="T111" fmla="*/ 90 h 572"/>
                <a:gd name="T112" fmla="*/ 42 w 581"/>
                <a:gd name="T113" fmla="*/ 45 h 572"/>
                <a:gd name="T114" fmla="*/ 42 w 581"/>
                <a:gd name="T115" fmla="*/ 21 h 572"/>
                <a:gd name="T116" fmla="*/ 60 w 581"/>
                <a:gd name="T117" fmla="*/ 15 h 572"/>
                <a:gd name="T118" fmla="*/ 84 w 581"/>
                <a:gd name="T119" fmla="*/ 1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81" h="572">
                  <a:moveTo>
                    <a:pt x="117" y="21"/>
                  </a:moveTo>
                  <a:lnTo>
                    <a:pt x="117" y="24"/>
                  </a:lnTo>
                  <a:lnTo>
                    <a:pt x="117" y="27"/>
                  </a:lnTo>
                  <a:lnTo>
                    <a:pt x="117" y="30"/>
                  </a:lnTo>
                  <a:lnTo>
                    <a:pt x="117" y="33"/>
                  </a:lnTo>
                  <a:lnTo>
                    <a:pt x="117" y="36"/>
                  </a:lnTo>
                  <a:lnTo>
                    <a:pt x="123" y="36"/>
                  </a:lnTo>
                  <a:lnTo>
                    <a:pt x="129" y="33"/>
                  </a:lnTo>
                  <a:lnTo>
                    <a:pt x="132" y="30"/>
                  </a:lnTo>
                  <a:lnTo>
                    <a:pt x="138" y="27"/>
                  </a:lnTo>
                  <a:lnTo>
                    <a:pt x="144" y="30"/>
                  </a:lnTo>
                  <a:lnTo>
                    <a:pt x="144" y="30"/>
                  </a:lnTo>
                  <a:lnTo>
                    <a:pt x="147" y="30"/>
                  </a:lnTo>
                  <a:lnTo>
                    <a:pt x="147" y="30"/>
                  </a:lnTo>
                  <a:lnTo>
                    <a:pt x="150" y="30"/>
                  </a:lnTo>
                  <a:lnTo>
                    <a:pt x="150" y="27"/>
                  </a:lnTo>
                  <a:lnTo>
                    <a:pt x="153" y="24"/>
                  </a:lnTo>
                  <a:lnTo>
                    <a:pt x="153" y="24"/>
                  </a:lnTo>
                  <a:lnTo>
                    <a:pt x="156" y="21"/>
                  </a:lnTo>
                  <a:lnTo>
                    <a:pt x="162" y="21"/>
                  </a:lnTo>
                  <a:lnTo>
                    <a:pt x="168" y="24"/>
                  </a:lnTo>
                  <a:lnTo>
                    <a:pt x="171" y="24"/>
                  </a:lnTo>
                  <a:lnTo>
                    <a:pt x="174" y="24"/>
                  </a:lnTo>
                  <a:lnTo>
                    <a:pt x="174" y="24"/>
                  </a:lnTo>
                  <a:lnTo>
                    <a:pt x="177" y="21"/>
                  </a:lnTo>
                  <a:lnTo>
                    <a:pt x="177" y="21"/>
                  </a:lnTo>
                  <a:lnTo>
                    <a:pt x="180" y="18"/>
                  </a:lnTo>
                  <a:lnTo>
                    <a:pt x="180" y="18"/>
                  </a:lnTo>
                  <a:lnTo>
                    <a:pt x="186" y="21"/>
                  </a:lnTo>
                  <a:lnTo>
                    <a:pt x="189" y="24"/>
                  </a:lnTo>
                  <a:lnTo>
                    <a:pt x="189" y="24"/>
                  </a:lnTo>
                  <a:lnTo>
                    <a:pt x="195" y="33"/>
                  </a:lnTo>
                  <a:lnTo>
                    <a:pt x="198" y="36"/>
                  </a:lnTo>
                  <a:lnTo>
                    <a:pt x="204" y="39"/>
                  </a:lnTo>
                  <a:lnTo>
                    <a:pt x="216" y="42"/>
                  </a:lnTo>
                  <a:lnTo>
                    <a:pt x="222" y="45"/>
                  </a:lnTo>
                  <a:lnTo>
                    <a:pt x="225" y="54"/>
                  </a:lnTo>
                  <a:lnTo>
                    <a:pt x="228" y="54"/>
                  </a:lnTo>
                  <a:lnTo>
                    <a:pt x="246" y="51"/>
                  </a:lnTo>
                  <a:lnTo>
                    <a:pt x="249" y="51"/>
                  </a:lnTo>
                  <a:lnTo>
                    <a:pt x="249" y="51"/>
                  </a:lnTo>
                  <a:lnTo>
                    <a:pt x="252" y="48"/>
                  </a:lnTo>
                  <a:lnTo>
                    <a:pt x="252" y="48"/>
                  </a:lnTo>
                  <a:lnTo>
                    <a:pt x="255" y="48"/>
                  </a:lnTo>
                  <a:lnTo>
                    <a:pt x="255" y="48"/>
                  </a:lnTo>
                  <a:lnTo>
                    <a:pt x="255" y="45"/>
                  </a:lnTo>
                  <a:lnTo>
                    <a:pt x="255" y="42"/>
                  </a:lnTo>
                  <a:lnTo>
                    <a:pt x="255" y="42"/>
                  </a:lnTo>
                  <a:lnTo>
                    <a:pt x="255" y="42"/>
                  </a:lnTo>
                  <a:lnTo>
                    <a:pt x="258" y="39"/>
                  </a:lnTo>
                  <a:lnTo>
                    <a:pt x="264" y="39"/>
                  </a:lnTo>
                  <a:lnTo>
                    <a:pt x="264" y="39"/>
                  </a:lnTo>
                  <a:lnTo>
                    <a:pt x="261" y="36"/>
                  </a:lnTo>
                  <a:lnTo>
                    <a:pt x="261" y="36"/>
                  </a:lnTo>
                  <a:lnTo>
                    <a:pt x="273" y="36"/>
                  </a:lnTo>
                  <a:lnTo>
                    <a:pt x="279" y="36"/>
                  </a:lnTo>
                  <a:lnTo>
                    <a:pt x="285" y="39"/>
                  </a:lnTo>
                  <a:lnTo>
                    <a:pt x="285" y="39"/>
                  </a:lnTo>
                  <a:lnTo>
                    <a:pt x="297" y="45"/>
                  </a:lnTo>
                  <a:lnTo>
                    <a:pt x="303" y="48"/>
                  </a:lnTo>
                  <a:lnTo>
                    <a:pt x="306" y="51"/>
                  </a:lnTo>
                  <a:lnTo>
                    <a:pt x="306" y="51"/>
                  </a:lnTo>
                  <a:lnTo>
                    <a:pt x="309" y="51"/>
                  </a:lnTo>
                  <a:lnTo>
                    <a:pt x="309" y="48"/>
                  </a:lnTo>
                  <a:lnTo>
                    <a:pt x="315" y="48"/>
                  </a:lnTo>
                  <a:lnTo>
                    <a:pt x="315" y="45"/>
                  </a:lnTo>
                  <a:lnTo>
                    <a:pt x="318" y="45"/>
                  </a:lnTo>
                  <a:lnTo>
                    <a:pt x="336" y="57"/>
                  </a:lnTo>
                  <a:lnTo>
                    <a:pt x="342" y="60"/>
                  </a:lnTo>
                  <a:lnTo>
                    <a:pt x="342" y="63"/>
                  </a:lnTo>
                  <a:lnTo>
                    <a:pt x="342" y="66"/>
                  </a:lnTo>
                  <a:lnTo>
                    <a:pt x="342" y="66"/>
                  </a:lnTo>
                  <a:lnTo>
                    <a:pt x="342" y="66"/>
                  </a:lnTo>
                  <a:lnTo>
                    <a:pt x="342" y="66"/>
                  </a:lnTo>
                  <a:lnTo>
                    <a:pt x="342" y="66"/>
                  </a:lnTo>
                  <a:lnTo>
                    <a:pt x="345" y="69"/>
                  </a:lnTo>
                  <a:lnTo>
                    <a:pt x="354" y="81"/>
                  </a:lnTo>
                  <a:lnTo>
                    <a:pt x="354" y="81"/>
                  </a:lnTo>
                  <a:lnTo>
                    <a:pt x="354" y="81"/>
                  </a:lnTo>
                  <a:lnTo>
                    <a:pt x="354" y="84"/>
                  </a:lnTo>
                  <a:lnTo>
                    <a:pt x="351" y="84"/>
                  </a:lnTo>
                  <a:lnTo>
                    <a:pt x="348" y="87"/>
                  </a:lnTo>
                  <a:lnTo>
                    <a:pt x="348" y="87"/>
                  </a:lnTo>
                  <a:lnTo>
                    <a:pt x="351" y="93"/>
                  </a:lnTo>
                  <a:lnTo>
                    <a:pt x="354" y="96"/>
                  </a:lnTo>
                  <a:lnTo>
                    <a:pt x="369" y="111"/>
                  </a:lnTo>
                  <a:lnTo>
                    <a:pt x="369" y="111"/>
                  </a:lnTo>
                  <a:lnTo>
                    <a:pt x="369" y="111"/>
                  </a:lnTo>
                  <a:lnTo>
                    <a:pt x="369" y="114"/>
                  </a:lnTo>
                  <a:lnTo>
                    <a:pt x="369" y="114"/>
                  </a:lnTo>
                  <a:lnTo>
                    <a:pt x="369" y="114"/>
                  </a:lnTo>
                  <a:lnTo>
                    <a:pt x="369" y="117"/>
                  </a:lnTo>
                  <a:lnTo>
                    <a:pt x="372" y="117"/>
                  </a:lnTo>
                  <a:lnTo>
                    <a:pt x="372" y="117"/>
                  </a:lnTo>
                  <a:lnTo>
                    <a:pt x="375" y="123"/>
                  </a:lnTo>
                  <a:lnTo>
                    <a:pt x="375" y="126"/>
                  </a:lnTo>
                  <a:lnTo>
                    <a:pt x="375" y="126"/>
                  </a:lnTo>
                  <a:lnTo>
                    <a:pt x="375" y="129"/>
                  </a:lnTo>
                  <a:lnTo>
                    <a:pt x="378" y="129"/>
                  </a:lnTo>
                  <a:lnTo>
                    <a:pt x="378" y="129"/>
                  </a:lnTo>
                  <a:lnTo>
                    <a:pt x="381" y="129"/>
                  </a:lnTo>
                  <a:lnTo>
                    <a:pt x="381" y="129"/>
                  </a:lnTo>
                  <a:lnTo>
                    <a:pt x="384" y="132"/>
                  </a:lnTo>
                  <a:lnTo>
                    <a:pt x="384" y="132"/>
                  </a:lnTo>
                  <a:lnTo>
                    <a:pt x="381" y="138"/>
                  </a:lnTo>
                  <a:lnTo>
                    <a:pt x="381" y="141"/>
                  </a:lnTo>
                  <a:lnTo>
                    <a:pt x="381" y="141"/>
                  </a:lnTo>
                  <a:lnTo>
                    <a:pt x="384" y="147"/>
                  </a:lnTo>
                  <a:lnTo>
                    <a:pt x="387" y="147"/>
                  </a:lnTo>
                  <a:lnTo>
                    <a:pt x="396" y="147"/>
                  </a:lnTo>
                  <a:lnTo>
                    <a:pt x="405" y="150"/>
                  </a:lnTo>
                  <a:lnTo>
                    <a:pt x="408" y="150"/>
                  </a:lnTo>
                  <a:lnTo>
                    <a:pt x="411" y="144"/>
                  </a:lnTo>
                  <a:lnTo>
                    <a:pt x="411" y="144"/>
                  </a:lnTo>
                  <a:lnTo>
                    <a:pt x="411" y="138"/>
                  </a:lnTo>
                  <a:lnTo>
                    <a:pt x="408" y="135"/>
                  </a:lnTo>
                  <a:lnTo>
                    <a:pt x="408" y="135"/>
                  </a:lnTo>
                  <a:lnTo>
                    <a:pt x="408" y="129"/>
                  </a:lnTo>
                  <a:lnTo>
                    <a:pt x="411" y="129"/>
                  </a:lnTo>
                  <a:lnTo>
                    <a:pt x="420" y="132"/>
                  </a:lnTo>
                  <a:lnTo>
                    <a:pt x="426" y="129"/>
                  </a:lnTo>
                  <a:lnTo>
                    <a:pt x="429" y="132"/>
                  </a:lnTo>
                  <a:lnTo>
                    <a:pt x="441" y="138"/>
                  </a:lnTo>
                  <a:lnTo>
                    <a:pt x="447" y="138"/>
                  </a:lnTo>
                  <a:lnTo>
                    <a:pt x="447" y="150"/>
                  </a:lnTo>
                  <a:lnTo>
                    <a:pt x="447" y="150"/>
                  </a:lnTo>
                  <a:lnTo>
                    <a:pt x="450" y="159"/>
                  </a:lnTo>
                  <a:lnTo>
                    <a:pt x="453" y="162"/>
                  </a:lnTo>
                  <a:lnTo>
                    <a:pt x="459" y="159"/>
                  </a:lnTo>
                  <a:lnTo>
                    <a:pt x="459" y="156"/>
                  </a:lnTo>
                  <a:lnTo>
                    <a:pt x="459" y="156"/>
                  </a:lnTo>
                  <a:lnTo>
                    <a:pt x="459" y="156"/>
                  </a:lnTo>
                  <a:lnTo>
                    <a:pt x="459" y="153"/>
                  </a:lnTo>
                  <a:lnTo>
                    <a:pt x="459" y="153"/>
                  </a:lnTo>
                  <a:lnTo>
                    <a:pt x="462" y="150"/>
                  </a:lnTo>
                  <a:lnTo>
                    <a:pt x="462" y="150"/>
                  </a:lnTo>
                  <a:lnTo>
                    <a:pt x="471" y="156"/>
                  </a:lnTo>
                  <a:lnTo>
                    <a:pt x="474" y="159"/>
                  </a:lnTo>
                  <a:lnTo>
                    <a:pt x="477" y="159"/>
                  </a:lnTo>
                  <a:lnTo>
                    <a:pt x="495" y="159"/>
                  </a:lnTo>
                  <a:lnTo>
                    <a:pt x="501" y="162"/>
                  </a:lnTo>
                  <a:lnTo>
                    <a:pt x="503" y="162"/>
                  </a:lnTo>
                  <a:lnTo>
                    <a:pt x="503" y="162"/>
                  </a:lnTo>
                  <a:lnTo>
                    <a:pt x="506" y="156"/>
                  </a:lnTo>
                  <a:lnTo>
                    <a:pt x="506" y="156"/>
                  </a:lnTo>
                  <a:lnTo>
                    <a:pt x="509" y="156"/>
                  </a:lnTo>
                  <a:lnTo>
                    <a:pt x="512" y="156"/>
                  </a:lnTo>
                  <a:lnTo>
                    <a:pt x="515" y="153"/>
                  </a:lnTo>
                  <a:lnTo>
                    <a:pt x="515" y="153"/>
                  </a:lnTo>
                  <a:lnTo>
                    <a:pt x="518" y="147"/>
                  </a:lnTo>
                  <a:lnTo>
                    <a:pt x="518" y="147"/>
                  </a:lnTo>
                  <a:lnTo>
                    <a:pt x="521" y="144"/>
                  </a:lnTo>
                  <a:lnTo>
                    <a:pt x="527" y="141"/>
                  </a:lnTo>
                  <a:lnTo>
                    <a:pt x="530" y="144"/>
                  </a:lnTo>
                  <a:lnTo>
                    <a:pt x="530" y="147"/>
                  </a:lnTo>
                  <a:lnTo>
                    <a:pt x="542" y="147"/>
                  </a:lnTo>
                  <a:lnTo>
                    <a:pt x="545" y="147"/>
                  </a:lnTo>
                  <a:lnTo>
                    <a:pt x="545" y="153"/>
                  </a:lnTo>
                  <a:lnTo>
                    <a:pt x="545" y="153"/>
                  </a:lnTo>
                  <a:lnTo>
                    <a:pt x="545" y="153"/>
                  </a:lnTo>
                  <a:lnTo>
                    <a:pt x="545" y="156"/>
                  </a:lnTo>
                  <a:lnTo>
                    <a:pt x="542" y="156"/>
                  </a:lnTo>
                  <a:lnTo>
                    <a:pt x="542" y="156"/>
                  </a:lnTo>
                  <a:lnTo>
                    <a:pt x="545" y="159"/>
                  </a:lnTo>
                  <a:lnTo>
                    <a:pt x="551" y="168"/>
                  </a:lnTo>
                  <a:lnTo>
                    <a:pt x="554" y="171"/>
                  </a:lnTo>
                  <a:lnTo>
                    <a:pt x="560" y="174"/>
                  </a:lnTo>
                  <a:lnTo>
                    <a:pt x="569" y="174"/>
                  </a:lnTo>
                  <a:lnTo>
                    <a:pt x="572" y="177"/>
                  </a:lnTo>
                  <a:lnTo>
                    <a:pt x="575" y="180"/>
                  </a:lnTo>
                  <a:lnTo>
                    <a:pt x="575" y="183"/>
                  </a:lnTo>
                  <a:lnTo>
                    <a:pt x="578" y="186"/>
                  </a:lnTo>
                  <a:lnTo>
                    <a:pt x="581" y="186"/>
                  </a:lnTo>
                  <a:lnTo>
                    <a:pt x="572" y="198"/>
                  </a:lnTo>
                  <a:lnTo>
                    <a:pt x="569" y="210"/>
                  </a:lnTo>
                  <a:lnTo>
                    <a:pt x="566" y="213"/>
                  </a:lnTo>
                  <a:lnTo>
                    <a:pt x="566" y="216"/>
                  </a:lnTo>
                  <a:lnTo>
                    <a:pt x="563" y="216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57" y="216"/>
                  </a:lnTo>
                  <a:lnTo>
                    <a:pt x="551" y="213"/>
                  </a:lnTo>
                  <a:lnTo>
                    <a:pt x="551" y="210"/>
                  </a:lnTo>
                  <a:lnTo>
                    <a:pt x="548" y="210"/>
                  </a:lnTo>
                  <a:lnTo>
                    <a:pt x="545" y="210"/>
                  </a:lnTo>
                  <a:lnTo>
                    <a:pt x="524" y="216"/>
                  </a:lnTo>
                  <a:lnTo>
                    <a:pt x="515" y="216"/>
                  </a:lnTo>
                  <a:lnTo>
                    <a:pt x="512" y="213"/>
                  </a:lnTo>
                  <a:lnTo>
                    <a:pt x="509" y="213"/>
                  </a:lnTo>
                  <a:lnTo>
                    <a:pt x="509" y="213"/>
                  </a:lnTo>
                  <a:lnTo>
                    <a:pt x="506" y="210"/>
                  </a:lnTo>
                  <a:lnTo>
                    <a:pt x="506" y="207"/>
                  </a:lnTo>
                  <a:lnTo>
                    <a:pt x="506" y="207"/>
                  </a:lnTo>
                  <a:lnTo>
                    <a:pt x="503" y="204"/>
                  </a:lnTo>
                  <a:lnTo>
                    <a:pt x="503" y="204"/>
                  </a:lnTo>
                  <a:lnTo>
                    <a:pt x="495" y="201"/>
                  </a:lnTo>
                  <a:lnTo>
                    <a:pt x="486" y="198"/>
                  </a:lnTo>
                  <a:lnTo>
                    <a:pt x="477" y="195"/>
                  </a:lnTo>
                  <a:lnTo>
                    <a:pt x="474" y="195"/>
                  </a:lnTo>
                  <a:lnTo>
                    <a:pt x="474" y="192"/>
                  </a:lnTo>
                  <a:lnTo>
                    <a:pt x="474" y="189"/>
                  </a:lnTo>
                  <a:lnTo>
                    <a:pt x="471" y="180"/>
                  </a:lnTo>
                  <a:lnTo>
                    <a:pt x="471" y="180"/>
                  </a:lnTo>
                  <a:lnTo>
                    <a:pt x="468" y="177"/>
                  </a:lnTo>
                  <a:lnTo>
                    <a:pt x="465" y="177"/>
                  </a:lnTo>
                  <a:lnTo>
                    <a:pt x="462" y="177"/>
                  </a:lnTo>
                  <a:lnTo>
                    <a:pt x="462" y="177"/>
                  </a:lnTo>
                  <a:lnTo>
                    <a:pt x="462" y="180"/>
                  </a:lnTo>
                  <a:lnTo>
                    <a:pt x="462" y="183"/>
                  </a:lnTo>
                  <a:lnTo>
                    <a:pt x="462" y="186"/>
                  </a:lnTo>
                  <a:lnTo>
                    <a:pt x="462" y="189"/>
                  </a:lnTo>
                  <a:lnTo>
                    <a:pt x="459" y="192"/>
                  </a:lnTo>
                  <a:lnTo>
                    <a:pt x="456" y="192"/>
                  </a:lnTo>
                  <a:lnTo>
                    <a:pt x="456" y="198"/>
                  </a:lnTo>
                  <a:lnTo>
                    <a:pt x="453" y="198"/>
                  </a:lnTo>
                  <a:lnTo>
                    <a:pt x="453" y="198"/>
                  </a:lnTo>
                  <a:lnTo>
                    <a:pt x="453" y="201"/>
                  </a:lnTo>
                  <a:lnTo>
                    <a:pt x="453" y="201"/>
                  </a:lnTo>
                  <a:lnTo>
                    <a:pt x="453" y="204"/>
                  </a:lnTo>
                  <a:lnTo>
                    <a:pt x="453" y="204"/>
                  </a:lnTo>
                  <a:lnTo>
                    <a:pt x="453" y="207"/>
                  </a:lnTo>
                  <a:lnTo>
                    <a:pt x="444" y="213"/>
                  </a:lnTo>
                  <a:lnTo>
                    <a:pt x="444" y="216"/>
                  </a:lnTo>
                  <a:lnTo>
                    <a:pt x="441" y="216"/>
                  </a:lnTo>
                  <a:lnTo>
                    <a:pt x="441" y="219"/>
                  </a:lnTo>
                  <a:lnTo>
                    <a:pt x="441" y="222"/>
                  </a:lnTo>
                  <a:lnTo>
                    <a:pt x="441" y="225"/>
                  </a:lnTo>
                  <a:lnTo>
                    <a:pt x="441" y="225"/>
                  </a:lnTo>
                  <a:lnTo>
                    <a:pt x="441" y="228"/>
                  </a:lnTo>
                  <a:lnTo>
                    <a:pt x="441" y="231"/>
                  </a:lnTo>
                  <a:lnTo>
                    <a:pt x="444" y="231"/>
                  </a:lnTo>
                  <a:lnTo>
                    <a:pt x="444" y="234"/>
                  </a:lnTo>
                  <a:lnTo>
                    <a:pt x="447" y="234"/>
                  </a:lnTo>
                  <a:lnTo>
                    <a:pt x="459" y="240"/>
                  </a:lnTo>
                  <a:lnTo>
                    <a:pt x="465" y="243"/>
                  </a:lnTo>
                  <a:lnTo>
                    <a:pt x="465" y="243"/>
                  </a:lnTo>
                  <a:lnTo>
                    <a:pt x="465" y="246"/>
                  </a:lnTo>
                  <a:lnTo>
                    <a:pt x="462" y="249"/>
                  </a:lnTo>
                  <a:lnTo>
                    <a:pt x="462" y="252"/>
                  </a:lnTo>
                  <a:lnTo>
                    <a:pt x="462" y="255"/>
                  </a:lnTo>
                  <a:lnTo>
                    <a:pt x="462" y="255"/>
                  </a:lnTo>
                  <a:lnTo>
                    <a:pt x="462" y="255"/>
                  </a:lnTo>
                  <a:lnTo>
                    <a:pt x="465" y="258"/>
                  </a:lnTo>
                  <a:lnTo>
                    <a:pt x="465" y="261"/>
                  </a:lnTo>
                  <a:lnTo>
                    <a:pt x="468" y="264"/>
                  </a:lnTo>
                  <a:lnTo>
                    <a:pt x="468" y="264"/>
                  </a:lnTo>
                  <a:lnTo>
                    <a:pt x="471" y="264"/>
                  </a:lnTo>
                  <a:lnTo>
                    <a:pt x="471" y="264"/>
                  </a:lnTo>
                  <a:lnTo>
                    <a:pt x="474" y="261"/>
                  </a:lnTo>
                  <a:lnTo>
                    <a:pt x="477" y="258"/>
                  </a:lnTo>
                  <a:lnTo>
                    <a:pt x="477" y="255"/>
                  </a:lnTo>
                  <a:lnTo>
                    <a:pt x="480" y="255"/>
                  </a:lnTo>
                  <a:lnTo>
                    <a:pt x="483" y="255"/>
                  </a:lnTo>
                  <a:lnTo>
                    <a:pt x="483" y="255"/>
                  </a:lnTo>
                  <a:lnTo>
                    <a:pt x="486" y="252"/>
                  </a:lnTo>
                  <a:lnTo>
                    <a:pt x="486" y="249"/>
                  </a:lnTo>
                  <a:lnTo>
                    <a:pt x="486" y="246"/>
                  </a:lnTo>
                  <a:lnTo>
                    <a:pt x="486" y="246"/>
                  </a:lnTo>
                  <a:lnTo>
                    <a:pt x="489" y="243"/>
                  </a:lnTo>
                  <a:lnTo>
                    <a:pt x="489" y="246"/>
                  </a:lnTo>
                  <a:lnTo>
                    <a:pt x="489" y="246"/>
                  </a:lnTo>
                  <a:lnTo>
                    <a:pt x="489" y="249"/>
                  </a:lnTo>
                  <a:lnTo>
                    <a:pt x="489" y="249"/>
                  </a:lnTo>
                  <a:lnTo>
                    <a:pt x="489" y="252"/>
                  </a:lnTo>
                  <a:lnTo>
                    <a:pt x="492" y="252"/>
                  </a:lnTo>
                  <a:lnTo>
                    <a:pt x="495" y="255"/>
                  </a:lnTo>
                  <a:lnTo>
                    <a:pt x="498" y="255"/>
                  </a:lnTo>
                  <a:lnTo>
                    <a:pt x="509" y="270"/>
                  </a:lnTo>
                  <a:lnTo>
                    <a:pt x="509" y="270"/>
                  </a:lnTo>
                  <a:lnTo>
                    <a:pt x="509" y="273"/>
                  </a:lnTo>
                  <a:lnTo>
                    <a:pt x="512" y="273"/>
                  </a:lnTo>
                  <a:lnTo>
                    <a:pt x="512" y="276"/>
                  </a:lnTo>
                  <a:lnTo>
                    <a:pt x="512" y="276"/>
                  </a:lnTo>
                  <a:lnTo>
                    <a:pt x="512" y="279"/>
                  </a:lnTo>
                  <a:lnTo>
                    <a:pt x="509" y="279"/>
                  </a:lnTo>
                  <a:lnTo>
                    <a:pt x="506" y="290"/>
                  </a:lnTo>
                  <a:lnTo>
                    <a:pt x="501" y="293"/>
                  </a:lnTo>
                  <a:lnTo>
                    <a:pt x="501" y="296"/>
                  </a:lnTo>
                  <a:lnTo>
                    <a:pt x="501" y="299"/>
                  </a:lnTo>
                  <a:lnTo>
                    <a:pt x="501" y="302"/>
                  </a:lnTo>
                  <a:lnTo>
                    <a:pt x="503" y="302"/>
                  </a:lnTo>
                  <a:lnTo>
                    <a:pt x="503" y="305"/>
                  </a:lnTo>
                  <a:lnTo>
                    <a:pt x="506" y="305"/>
                  </a:lnTo>
                  <a:lnTo>
                    <a:pt x="506" y="308"/>
                  </a:lnTo>
                  <a:lnTo>
                    <a:pt x="506" y="311"/>
                  </a:lnTo>
                  <a:lnTo>
                    <a:pt x="503" y="317"/>
                  </a:lnTo>
                  <a:lnTo>
                    <a:pt x="503" y="326"/>
                  </a:lnTo>
                  <a:lnTo>
                    <a:pt x="501" y="329"/>
                  </a:lnTo>
                  <a:lnTo>
                    <a:pt x="501" y="332"/>
                  </a:lnTo>
                  <a:lnTo>
                    <a:pt x="498" y="335"/>
                  </a:lnTo>
                  <a:lnTo>
                    <a:pt x="489" y="338"/>
                  </a:lnTo>
                  <a:lnTo>
                    <a:pt x="489" y="341"/>
                  </a:lnTo>
                  <a:lnTo>
                    <a:pt x="486" y="344"/>
                  </a:lnTo>
                  <a:lnTo>
                    <a:pt x="486" y="347"/>
                  </a:lnTo>
                  <a:lnTo>
                    <a:pt x="465" y="347"/>
                  </a:lnTo>
                  <a:lnTo>
                    <a:pt x="462" y="350"/>
                  </a:lnTo>
                  <a:lnTo>
                    <a:pt x="474" y="356"/>
                  </a:lnTo>
                  <a:lnTo>
                    <a:pt x="477" y="356"/>
                  </a:lnTo>
                  <a:lnTo>
                    <a:pt x="474" y="356"/>
                  </a:lnTo>
                  <a:lnTo>
                    <a:pt x="474" y="359"/>
                  </a:lnTo>
                  <a:lnTo>
                    <a:pt x="471" y="362"/>
                  </a:lnTo>
                  <a:lnTo>
                    <a:pt x="471" y="374"/>
                  </a:lnTo>
                  <a:lnTo>
                    <a:pt x="471" y="389"/>
                  </a:lnTo>
                  <a:lnTo>
                    <a:pt x="471" y="392"/>
                  </a:lnTo>
                  <a:lnTo>
                    <a:pt x="468" y="395"/>
                  </a:lnTo>
                  <a:lnTo>
                    <a:pt x="468" y="401"/>
                  </a:lnTo>
                  <a:lnTo>
                    <a:pt x="468" y="404"/>
                  </a:lnTo>
                  <a:lnTo>
                    <a:pt x="468" y="404"/>
                  </a:lnTo>
                  <a:lnTo>
                    <a:pt x="468" y="407"/>
                  </a:lnTo>
                  <a:lnTo>
                    <a:pt x="468" y="407"/>
                  </a:lnTo>
                  <a:lnTo>
                    <a:pt x="471" y="410"/>
                  </a:lnTo>
                  <a:lnTo>
                    <a:pt x="474" y="410"/>
                  </a:lnTo>
                  <a:lnTo>
                    <a:pt x="474" y="410"/>
                  </a:lnTo>
                  <a:lnTo>
                    <a:pt x="483" y="410"/>
                  </a:lnTo>
                  <a:lnTo>
                    <a:pt x="486" y="410"/>
                  </a:lnTo>
                  <a:lnTo>
                    <a:pt x="489" y="413"/>
                  </a:lnTo>
                  <a:lnTo>
                    <a:pt x="489" y="416"/>
                  </a:lnTo>
                  <a:lnTo>
                    <a:pt x="489" y="419"/>
                  </a:lnTo>
                  <a:lnTo>
                    <a:pt x="462" y="464"/>
                  </a:lnTo>
                  <a:lnTo>
                    <a:pt x="462" y="467"/>
                  </a:lnTo>
                  <a:lnTo>
                    <a:pt x="459" y="470"/>
                  </a:lnTo>
                  <a:lnTo>
                    <a:pt x="462" y="470"/>
                  </a:lnTo>
                  <a:lnTo>
                    <a:pt x="462" y="473"/>
                  </a:lnTo>
                  <a:lnTo>
                    <a:pt x="462" y="476"/>
                  </a:lnTo>
                  <a:lnTo>
                    <a:pt x="462" y="479"/>
                  </a:lnTo>
                  <a:lnTo>
                    <a:pt x="462" y="482"/>
                  </a:lnTo>
                  <a:lnTo>
                    <a:pt x="456" y="488"/>
                  </a:lnTo>
                  <a:lnTo>
                    <a:pt x="450" y="503"/>
                  </a:lnTo>
                  <a:lnTo>
                    <a:pt x="447" y="512"/>
                  </a:lnTo>
                  <a:lnTo>
                    <a:pt x="444" y="515"/>
                  </a:lnTo>
                  <a:lnTo>
                    <a:pt x="435" y="524"/>
                  </a:lnTo>
                  <a:lnTo>
                    <a:pt x="435" y="530"/>
                  </a:lnTo>
                  <a:lnTo>
                    <a:pt x="435" y="530"/>
                  </a:lnTo>
                  <a:lnTo>
                    <a:pt x="432" y="536"/>
                  </a:lnTo>
                  <a:lnTo>
                    <a:pt x="432" y="539"/>
                  </a:lnTo>
                  <a:lnTo>
                    <a:pt x="432" y="542"/>
                  </a:lnTo>
                  <a:lnTo>
                    <a:pt x="432" y="545"/>
                  </a:lnTo>
                  <a:lnTo>
                    <a:pt x="426" y="551"/>
                  </a:lnTo>
                  <a:lnTo>
                    <a:pt x="426" y="554"/>
                  </a:lnTo>
                  <a:lnTo>
                    <a:pt x="426" y="557"/>
                  </a:lnTo>
                  <a:lnTo>
                    <a:pt x="429" y="560"/>
                  </a:lnTo>
                  <a:lnTo>
                    <a:pt x="429" y="560"/>
                  </a:lnTo>
                  <a:lnTo>
                    <a:pt x="429" y="563"/>
                  </a:lnTo>
                  <a:lnTo>
                    <a:pt x="426" y="566"/>
                  </a:lnTo>
                  <a:lnTo>
                    <a:pt x="426" y="569"/>
                  </a:lnTo>
                  <a:lnTo>
                    <a:pt x="420" y="572"/>
                  </a:lnTo>
                  <a:lnTo>
                    <a:pt x="417" y="572"/>
                  </a:lnTo>
                  <a:lnTo>
                    <a:pt x="411" y="572"/>
                  </a:lnTo>
                  <a:lnTo>
                    <a:pt x="393" y="557"/>
                  </a:lnTo>
                  <a:lnTo>
                    <a:pt x="390" y="554"/>
                  </a:lnTo>
                  <a:lnTo>
                    <a:pt x="387" y="551"/>
                  </a:lnTo>
                  <a:lnTo>
                    <a:pt x="381" y="551"/>
                  </a:lnTo>
                  <a:lnTo>
                    <a:pt x="378" y="548"/>
                  </a:lnTo>
                  <a:lnTo>
                    <a:pt x="375" y="545"/>
                  </a:lnTo>
                  <a:lnTo>
                    <a:pt x="372" y="539"/>
                  </a:lnTo>
                  <a:lnTo>
                    <a:pt x="369" y="536"/>
                  </a:lnTo>
                  <a:lnTo>
                    <a:pt x="366" y="533"/>
                  </a:lnTo>
                  <a:lnTo>
                    <a:pt x="363" y="533"/>
                  </a:lnTo>
                  <a:lnTo>
                    <a:pt x="360" y="536"/>
                  </a:lnTo>
                  <a:lnTo>
                    <a:pt x="360" y="536"/>
                  </a:lnTo>
                  <a:lnTo>
                    <a:pt x="357" y="539"/>
                  </a:lnTo>
                  <a:lnTo>
                    <a:pt x="357" y="542"/>
                  </a:lnTo>
                  <a:lnTo>
                    <a:pt x="354" y="545"/>
                  </a:lnTo>
                  <a:lnTo>
                    <a:pt x="354" y="545"/>
                  </a:lnTo>
                  <a:lnTo>
                    <a:pt x="351" y="545"/>
                  </a:lnTo>
                  <a:lnTo>
                    <a:pt x="348" y="545"/>
                  </a:lnTo>
                  <a:lnTo>
                    <a:pt x="342" y="545"/>
                  </a:lnTo>
                  <a:lnTo>
                    <a:pt x="339" y="545"/>
                  </a:lnTo>
                  <a:lnTo>
                    <a:pt x="339" y="545"/>
                  </a:lnTo>
                  <a:lnTo>
                    <a:pt x="321" y="533"/>
                  </a:lnTo>
                  <a:lnTo>
                    <a:pt x="312" y="530"/>
                  </a:lnTo>
                  <a:lnTo>
                    <a:pt x="300" y="530"/>
                  </a:lnTo>
                  <a:lnTo>
                    <a:pt x="297" y="533"/>
                  </a:lnTo>
                  <a:lnTo>
                    <a:pt x="294" y="533"/>
                  </a:lnTo>
                  <a:lnTo>
                    <a:pt x="294" y="536"/>
                  </a:lnTo>
                  <a:lnTo>
                    <a:pt x="291" y="536"/>
                  </a:lnTo>
                  <a:lnTo>
                    <a:pt x="285" y="536"/>
                  </a:lnTo>
                  <a:lnTo>
                    <a:pt x="282" y="536"/>
                  </a:lnTo>
                  <a:lnTo>
                    <a:pt x="279" y="533"/>
                  </a:lnTo>
                  <a:lnTo>
                    <a:pt x="273" y="530"/>
                  </a:lnTo>
                  <a:lnTo>
                    <a:pt x="273" y="530"/>
                  </a:lnTo>
                  <a:lnTo>
                    <a:pt x="270" y="527"/>
                  </a:lnTo>
                  <a:lnTo>
                    <a:pt x="273" y="524"/>
                  </a:lnTo>
                  <a:lnTo>
                    <a:pt x="270" y="521"/>
                  </a:lnTo>
                  <a:lnTo>
                    <a:pt x="270" y="521"/>
                  </a:lnTo>
                  <a:lnTo>
                    <a:pt x="267" y="518"/>
                  </a:lnTo>
                  <a:lnTo>
                    <a:pt x="264" y="515"/>
                  </a:lnTo>
                  <a:lnTo>
                    <a:pt x="255" y="512"/>
                  </a:lnTo>
                  <a:lnTo>
                    <a:pt x="249" y="512"/>
                  </a:lnTo>
                  <a:lnTo>
                    <a:pt x="249" y="515"/>
                  </a:lnTo>
                  <a:lnTo>
                    <a:pt x="246" y="515"/>
                  </a:lnTo>
                  <a:lnTo>
                    <a:pt x="243" y="518"/>
                  </a:lnTo>
                  <a:lnTo>
                    <a:pt x="240" y="524"/>
                  </a:lnTo>
                  <a:lnTo>
                    <a:pt x="237" y="524"/>
                  </a:lnTo>
                  <a:lnTo>
                    <a:pt x="234" y="530"/>
                  </a:lnTo>
                  <a:lnTo>
                    <a:pt x="231" y="530"/>
                  </a:lnTo>
                  <a:lnTo>
                    <a:pt x="228" y="533"/>
                  </a:lnTo>
                  <a:lnTo>
                    <a:pt x="228" y="533"/>
                  </a:lnTo>
                  <a:lnTo>
                    <a:pt x="225" y="533"/>
                  </a:lnTo>
                  <a:lnTo>
                    <a:pt x="225" y="530"/>
                  </a:lnTo>
                  <a:lnTo>
                    <a:pt x="225" y="527"/>
                  </a:lnTo>
                  <a:lnTo>
                    <a:pt x="225" y="524"/>
                  </a:lnTo>
                  <a:lnTo>
                    <a:pt x="225" y="524"/>
                  </a:lnTo>
                  <a:lnTo>
                    <a:pt x="225" y="521"/>
                  </a:lnTo>
                  <a:lnTo>
                    <a:pt x="222" y="521"/>
                  </a:lnTo>
                  <a:lnTo>
                    <a:pt x="222" y="521"/>
                  </a:lnTo>
                  <a:lnTo>
                    <a:pt x="222" y="524"/>
                  </a:lnTo>
                  <a:lnTo>
                    <a:pt x="216" y="530"/>
                  </a:lnTo>
                  <a:lnTo>
                    <a:pt x="216" y="533"/>
                  </a:lnTo>
                  <a:lnTo>
                    <a:pt x="213" y="536"/>
                  </a:lnTo>
                  <a:lnTo>
                    <a:pt x="210" y="536"/>
                  </a:lnTo>
                  <a:lnTo>
                    <a:pt x="201" y="524"/>
                  </a:lnTo>
                  <a:lnTo>
                    <a:pt x="195" y="527"/>
                  </a:lnTo>
                  <a:lnTo>
                    <a:pt x="195" y="527"/>
                  </a:lnTo>
                  <a:lnTo>
                    <a:pt x="192" y="527"/>
                  </a:lnTo>
                  <a:lnTo>
                    <a:pt x="192" y="527"/>
                  </a:lnTo>
                  <a:lnTo>
                    <a:pt x="189" y="527"/>
                  </a:lnTo>
                  <a:lnTo>
                    <a:pt x="189" y="524"/>
                  </a:lnTo>
                  <a:lnTo>
                    <a:pt x="189" y="521"/>
                  </a:lnTo>
                  <a:lnTo>
                    <a:pt x="189" y="515"/>
                  </a:lnTo>
                  <a:lnTo>
                    <a:pt x="189" y="512"/>
                  </a:lnTo>
                  <a:lnTo>
                    <a:pt x="189" y="509"/>
                  </a:lnTo>
                  <a:lnTo>
                    <a:pt x="189" y="509"/>
                  </a:lnTo>
                  <a:lnTo>
                    <a:pt x="186" y="506"/>
                  </a:lnTo>
                  <a:lnTo>
                    <a:pt x="183" y="503"/>
                  </a:lnTo>
                  <a:lnTo>
                    <a:pt x="180" y="503"/>
                  </a:lnTo>
                  <a:lnTo>
                    <a:pt x="180" y="503"/>
                  </a:lnTo>
                  <a:lnTo>
                    <a:pt x="177" y="500"/>
                  </a:lnTo>
                  <a:lnTo>
                    <a:pt x="174" y="497"/>
                  </a:lnTo>
                  <a:lnTo>
                    <a:pt x="165" y="488"/>
                  </a:lnTo>
                  <a:lnTo>
                    <a:pt x="162" y="485"/>
                  </a:lnTo>
                  <a:lnTo>
                    <a:pt x="159" y="485"/>
                  </a:lnTo>
                  <a:lnTo>
                    <a:pt x="162" y="482"/>
                  </a:lnTo>
                  <a:lnTo>
                    <a:pt x="162" y="482"/>
                  </a:lnTo>
                  <a:lnTo>
                    <a:pt x="162" y="479"/>
                  </a:lnTo>
                  <a:lnTo>
                    <a:pt x="162" y="476"/>
                  </a:lnTo>
                  <a:lnTo>
                    <a:pt x="168" y="467"/>
                  </a:lnTo>
                  <a:lnTo>
                    <a:pt x="168" y="467"/>
                  </a:lnTo>
                  <a:lnTo>
                    <a:pt x="168" y="464"/>
                  </a:lnTo>
                  <a:lnTo>
                    <a:pt x="168" y="461"/>
                  </a:lnTo>
                  <a:lnTo>
                    <a:pt x="168" y="461"/>
                  </a:lnTo>
                  <a:lnTo>
                    <a:pt x="168" y="458"/>
                  </a:lnTo>
                  <a:lnTo>
                    <a:pt x="171" y="455"/>
                  </a:lnTo>
                  <a:lnTo>
                    <a:pt x="174" y="452"/>
                  </a:lnTo>
                  <a:lnTo>
                    <a:pt x="174" y="452"/>
                  </a:lnTo>
                  <a:lnTo>
                    <a:pt x="171" y="449"/>
                  </a:lnTo>
                  <a:lnTo>
                    <a:pt x="168" y="443"/>
                  </a:lnTo>
                  <a:lnTo>
                    <a:pt x="162" y="440"/>
                  </a:lnTo>
                  <a:lnTo>
                    <a:pt x="159" y="437"/>
                  </a:lnTo>
                  <a:lnTo>
                    <a:pt x="159" y="437"/>
                  </a:lnTo>
                  <a:lnTo>
                    <a:pt x="159" y="437"/>
                  </a:lnTo>
                  <a:lnTo>
                    <a:pt x="159" y="434"/>
                  </a:lnTo>
                  <a:lnTo>
                    <a:pt x="159" y="431"/>
                  </a:lnTo>
                  <a:lnTo>
                    <a:pt x="159" y="431"/>
                  </a:lnTo>
                  <a:lnTo>
                    <a:pt x="159" y="428"/>
                  </a:lnTo>
                  <a:lnTo>
                    <a:pt x="159" y="428"/>
                  </a:lnTo>
                  <a:lnTo>
                    <a:pt x="156" y="425"/>
                  </a:lnTo>
                  <a:lnTo>
                    <a:pt x="153" y="425"/>
                  </a:lnTo>
                  <a:lnTo>
                    <a:pt x="150" y="425"/>
                  </a:lnTo>
                  <a:lnTo>
                    <a:pt x="147" y="425"/>
                  </a:lnTo>
                  <a:lnTo>
                    <a:pt x="144" y="425"/>
                  </a:lnTo>
                  <a:lnTo>
                    <a:pt x="141" y="422"/>
                  </a:lnTo>
                  <a:lnTo>
                    <a:pt x="138" y="419"/>
                  </a:lnTo>
                  <a:lnTo>
                    <a:pt x="135" y="410"/>
                  </a:lnTo>
                  <a:lnTo>
                    <a:pt x="132" y="407"/>
                  </a:lnTo>
                  <a:lnTo>
                    <a:pt x="129" y="404"/>
                  </a:lnTo>
                  <a:lnTo>
                    <a:pt x="123" y="404"/>
                  </a:lnTo>
                  <a:lnTo>
                    <a:pt x="123" y="404"/>
                  </a:lnTo>
                  <a:lnTo>
                    <a:pt x="120" y="404"/>
                  </a:lnTo>
                  <a:lnTo>
                    <a:pt x="120" y="407"/>
                  </a:lnTo>
                  <a:lnTo>
                    <a:pt x="117" y="407"/>
                  </a:lnTo>
                  <a:lnTo>
                    <a:pt x="117" y="410"/>
                  </a:lnTo>
                  <a:lnTo>
                    <a:pt x="114" y="410"/>
                  </a:lnTo>
                  <a:lnTo>
                    <a:pt x="114" y="410"/>
                  </a:lnTo>
                  <a:lnTo>
                    <a:pt x="111" y="407"/>
                  </a:lnTo>
                  <a:lnTo>
                    <a:pt x="111" y="404"/>
                  </a:lnTo>
                  <a:lnTo>
                    <a:pt x="111" y="398"/>
                  </a:lnTo>
                  <a:lnTo>
                    <a:pt x="111" y="398"/>
                  </a:lnTo>
                  <a:lnTo>
                    <a:pt x="111" y="395"/>
                  </a:lnTo>
                  <a:lnTo>
                    <a:pt x="111" y="392"/>
                  </a:lnTo>
                  <a:lnTo>
                    <a:pt x="114" y="386"/>
                  </a:lnTo>
                  <a:lnTo>
                    <a:pt x="117" y="383"/>
                  </a:lnTo>
                  <a:lnTo>
                    <a:pt x="96" y="362"/>
                  </a:lnTo>
                  <a:lnTo>
                    <a:pt x="96" y="359"/>
                  </a:lnTo>
                  <a:lnTo>
                    <a:pt x="93" y="359"/>
                  </a:lnTo>
                  <a:lnTo>
                    <a:pt x="93" y="356"/>
                  </a:lnTo>
                  <a:lnTo>
                    <a:pt x="93" y="356"/>
                  </a:lnTo>
                  <a:lnTo>
                    <a:pt x="93" y="356"/>
                  </a:lnTo>
                  <a:lnTo>
                    <a:pt x="90" y="353"/>
                  </a:lnTo>
                  <a:lnTo>
                    <a:pt x="81" y="353"/>
                  </a:lnTo>
                  <a:lnTo>
                    <a:pt x="78" y="353"/>
                  </a:lnTo>
                  <a:lnTo>
                    <a:pt x="60" y="344"/>
                  </a:lnTo>
                  <a:lnTo>
                    <a:pt x="45" y="329"/>
                  </a:lnTo>
                  <a:lnTo>
                    <a:pt x="36" y="326"/>
                  </a:lnTo>
                  <a:lnTo>
                    <a:pt x="30" y="320"/>
                  </a:lnTo>
                  <a:lnTo>
                    <a:pt x="27" y="317"/>
                  </a:lnTo>
                  <a:lnTo>
                    <a:pt x="24" y="314"/>
                  </a:lnTo>
                  <a:lnTo>
                    <a:pt x="24" y="308"/>
                  </a:lnTo>
                  <a:lnTo>
                    <a:pt x="21" y="308"/>
                  </a:lnTo>
                  <a:lnTo>
                    <a:pt x="21" y="296"/>
                  </a:lnTo>
                  <a:lnTo>
                    <a:pt x="18" y="296"/>
                  </a:lnTo>
                  <a:lnTo>
                    <a:pt x="21" y="285"/>
                  </a:lnTo>
                  <a:lnTo>
                    <a:pt x="18" y="279"/>
                  </a:lnTo>
                  <a:lnTo>
                    <a:pt x="18" y="276"/>
                  </a:lnTo>
                  <a:lnTo>
                    <a:pt x="9" y="270"/>
                  </a:lnTo>
                  <a:lnTo>
                    <a:pt x="3" y="264"/>
                  </a:lnTo>
                  <a:lnTo>
                    <a:pt x="3" y="264"/>
                  </a:lnTo>
                  <a:lnTo>
                    <a:pt x="0" y="261"/>
                  </a:lnTo>
                  <a:lnTo>
                    <a:pt x="0" y="261"/>
                  </a:lnTo>
                  <a:lnTo>
                    <a:pt x="3" y="255"/>
                  </a:lnTo>
                  <a:lnTo>
                    <a:pt x="6" y="252"/>
                  </a:lnTo>
                  <a:lnTo>
                    <a:pt x="6" y="249"/>
                  </a:lnTo>
                  <a:lnTo>
                    <a:pt x="6" y="246"/>
                  </a:lnTo>
                  <a:lnTo>
                    <a:pt x="6" y="243"/>
                  </a:lnTo>
                  <a:lnTo>
                    <a:pt x="3" y="240"/>
                  </a:lnTo>
                  <a:lnTo>
                    <a:pt x="3" y="237"/>
                  </a:lnTo>
                  <a:lnTo>
                    <a:pt x="6" y="231"/>
                  </a:lnTo>
                  <a:lnTo>
                    <a:pt x="6" y="228"/>
                  </a:lnTo>
                  <a:lnTo>
                    <a:pt x="9" y="225"/>
                  </a:lnTo>
                  <a:lnTo>
                    <a:pt x="12" y="222"/>
                  </a:lnTo>
                  <a:lnTo>
                    <a:pt x="18" y="222"/>
                  </a:lnTo>
                  <a:lnTo>
                    <a:pt x="21" y="222"/>
                  </a:lnTo>
                  <a:lnTo>
                    <a:pt x="21" y="219"/>
                  </a:lnTo>
                  <a:lnTo>
                    <a:pt x="24" y="219"/>
                  </a:lnTo>
                  <a:lnTo>
                    <a:pt x="24" y="216"/>
                  </a:lnTo>
                  <a:lnTo>
                    <a:pt x="24" y="213"/>
                  </a:lnTo>
                  <a:lnTo>
                    <a:pt x="24" y="213"/>
                  </a:lnTo>
                  <a:lnTo>
                    <a:pt x="24" y="207"/>
                  </a:lnTo>
                  <a:lnTo>
                    <a:pt x="24" y="204"/>
                  </a:lnTo>
                  <a:lnTo>
                    <a:pt x="24" y="201"/>
                  </a:lnTo>
                  <a:lnTo>
                    <a:pt x="27" y="198"/>
                  </a:lnTo>
                  <a:lnTo>
                    <a:pt x="27" y="198"/>
                  </a:lnTo>
                  <a:lnTo>
                    <a:pt x="27" y="198"/>
                  </a:lnTo>
                  <a:lnTo>
                    <a:pt x="27" y="198"/>
                  </a:lnTo>
                  <a:lnTo>
                    <a:pt x="27" y="195"/>
                  </a:lnTo>
                  <a:lnTo>
                    <a:pt x="27" y="192"/>
                  </a:lnTo>
                  <a:lnTo>
                    <a:pt x="27" y="189"/>
                  </a:lnTo>
                  <a:lnTo>
                    <a:pt x="24" y="189"/>
                  </a:lnTo>
                  <a:lnTo>
                    <a:pt x="21" y="186"/>
                  </a:lnTo>
                  <a:lnTo>
                    <a:pt x="18" y="186"/>
                  </a:lnTo>
                  <a:lnTo>
                    <a:pt x="18" y="183"/>
                  </a:lnTo>
                  <a:lnTo>
                    <a:pt x="18" y="168"/>
                  </a:lnTo>
                  <a:lnTo>
                    <a:pt x="18" y="165"/>
                  </a:lnTo>
                  <a:lnTo>
                    <a:pt x="15" y="159"/>
                  </a:lnTo>
                  <a:lnTo>
                    <a:pt x="12" y="144"/>
                  </a:lnTo>
                  <a:lnTo>
                    <a:pt x="12" y="141"/>
                  </a:lnTo>
                  <a:lnTo>
                    <a:pt x="12" y="138"/>
                  </a:lnTo>
                  <a:lnTo>
                    <a:pt x="15" y="135"/>
                  </a:lnTo>
                  <a:lnTo>
                    <a:pt x="18" y="129"/>
                  </a:lnTo>
                  <a:lnTo>
                    <a:pt x="15" y="120"/>
                  </a:lnTo>
                  <a:lnTo>
                    <a:pt x="24" y="111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3" y="105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6"/>
                  </a:lnTo>
                  <a:lnTo>
                    <a:pt x="30" y="96"/>
                  </a:lnTo>
                  <a:lnTo>
                    <a:pt x="30" y="93"/>
                  </a:lnTo>
                  <a:lnTo>
                    <a:pt x="30" y="90"/>
                  </a:lnTo>
                  <a:lnTo>
                    <a:pt x="36" y="81"/>
                  </a:lnTo>
                  <a:lnTo>
                    <a:pt x="39" y="75"/>
                  </a:lnTo>
                  <a:lnTo>
                    <a:pt x="45" y="63"/>
                  </a:lnTo>
                  <a:lnTo>
                    <a:pt x="45" y="60"/>
                  </a:lnTo>
                  <a:lnTo>
                    <a:pt x="45" y="57"/>
                  </a:lnTo>
                  <a:lnTo>
                    <a:pt x="42" y="54"/>
                  </a:lnTo>
                  <a:lnTo>
                    <a:pt x="42" y="51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2" y="45"/>
                  </a:lnTo>
                  <a:lnTo>
                    <a:pt x="39" y="45"/>
                  </a:lnTo>
                  <a:lnTo>
                    <a:pt x="39" y="42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3"/>
                  </a:lnTo>
                  <a:lnTo>
                    <a:pt x="39" y="33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42" y="21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2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9"/>
                  </a:lnTo>
                  <a:lnTo>
                    <a:pt x="54" y="9"/>
                  </a:lnTo>
                  <a:lnTo>
                    <a:pt x="60" y="15"/>
                  </a:lnTo>
                  <a:lnTo>
                    <a:pt x="63" y="15"/>
                  </a:lnTo>
                  <a:lnTo>
                    <a:pt x="63" y="15"/>
                  </a:lnTo>
                  <a:lnTo>
                    <a:pt x="72" y="15"/>
                  </a:lnTo>
                  <a:lnTo>
                    <a:pt x="75" y="15"/>
                  </a:lnTo>
                  <a:lnTo>
                    <a:pt x="78" y="15"/>
                  </a:lnTo>
                  <a:lnTo>
                    <a:pt x="78" y="18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81" y="21"/>
                  </a:lnTo>
                  <a:lnTo>
                    <a:pt x="84" y="18"/>
                  </a:lnTo>
                  <a:lnTo>
                    <a:pt x="96" y="9"/>
                  </a:lnTo>
                  <a:lnTo>
                    <a:pt x="99" y="9"/>
                  </a:lnTo>
                  <a:lnTo>
                    <a:pt x="105" y="6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5" y="3"/>
                  </a:lnTo>
                  <a:lnTo>
                    <a:pt x="117" y="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99" name="Freeform 59"/>
            <p:cNvSpPr>
              <a:spLocks/>
            </p:cNvSpPr>
            <p:nvPr/>
          </p:nvSpPr>
          <p:spPr bwMode="auto">
            <a:xfrm>
              <a:off x="4798" y="2013"/>
              <a:ext cx="413" cy="462"/>
            </a:xfrm>
            <a:custGeom>
              <a:avLst/>
              <a:gdLst>
                <a:gd name="T0" fmla="*/ 362 w 413"/>
                <a:gd name="T1" fmla="*/ 42 h 462"/>
                <a:gd name="T2" fmla="*/ 380 w 413"/>
                <a:gd name="T3" fmla="*/ 57 h 462"/>
                <a:gd name="T4" fmla="*/ 401 w 413"/>
                <a:gd name="T5" fmla="*/ 84 h 462"/>
                <a:gd name="T6" fmla="*/ 410 w 413"/>
                <a:gd name="T7" fmla="*/ 126 h 462"/>
                <a:gd name="T8" fmla="*/ 413 w 413"/>
                <a:gd name="T9" fmla="*/ 150 h 462"/>
                <a:gd name="T10" fmla="*/ 398 w 413"/>
                <a:gd name="T11" fmla="*/ 171 h 462"/>
                <a:gd name="T12" fmla="*/ 383 w 413"/>
                <a:gd name="T13" fmla="*/ 180 h 462"/>
                <a:gd name="T14" fmla="*/ 377 w 413"/>
                <a:gd name="T15" fmla="*/ 204 h 462"/>
                <a:gd name="T16" fmla="*/ 386 w 413"/>
                <a:gd name="T17" fmla="*/ 216 h 462"/>
                <a:gd name="T18" fmla="*/ 398 w 413"/>
                <a:gd name="T19" fmla="*/ 246 h 462"/>
                <a:gd name="T20" fmla="*/ 386 w 413"/>
                <a:gd name="T21" fmla="*/ 264 h 462"/>
                <a:gd name="T22" fmla="*/ 392 w 413"/>
                <a:gd name="T23" fmla="*/ 294 h 462"/>
                <a:gd name="T24" fmla="*/ 380 w 413"/>
                <a:gd name="T25" fmla="*/ 324 h 462"/>
                <a:gd name="T26" fmla="*/ 362 w 413"/>
                <a:gd name="T27" fmla="*/ 318 h 462"/>
                <a:gd name="T28" fmla="*/ 365 w 413"/>
                <a:gd name="T29" fmla="*/ 324 h 462"/>
                <a:gd name="T30" fmla="*/ 359 w 413"/>
                <a:gd name="T31" fmla="*/ 342 h 462"/>
                <a:gd name="T32" fmla="*/ 338 w 413"/>
                <a:gd name="T33" fmla="*/ 366 h 462"/>
                <a:gd name="T34" fmla="*/ 332 w 413"/>
                <a:gd name="T35" fmla="*/ 387 h 462"/>
                <a:gd name="T36" fmla="*/ 320 w 413"/>
                <a:gd name="T37" fmla="*/ 417 h 462"/>
                <a:gd name="T38" fmla="*/ 317 w 413"/>
                <a:gd name="T39" fmla="*/ 441 h 462"/>
                <a:gd name="T40" fmla="*/ 285 w 413"/>
                <a:gd name="T41" fmla="*/ 450 h 462"/>
                <a:gd name="T42" fmla="*/ 270 w 413"/>
                <a:gd name="T43" fmla="*/ 450 h 462"/>
                <a:gd name="T44" fmla="*/ 231 w 413"/>
                <a:gd name="T45" fmla="*/ 453 h 462"/>
                <a:gd name="T46" fmla="*/ 207 w 413"/>
                <a:gd name="T47" fmla="*/ 432 h 462"/>
                <a:gd name="T48" fmla="*/ 186 w 413"/>
                <a:gd name="T49" fmla="*/ 426 h 462"/>
                <a:gd name="T50" fmla="*/ 171 w 413"/>
                <a:gd name="T51" fmla="*/ 432 h 462"/>
                <a:gd name="T52" fmla="*/ 162 w 413"/>
                <a:gd name="T53" fmla="*/ 408 h 462"/>
                <a:gd name="T54" fmla="*/ 138 w 413"/>
                <a:gd name="T55" fmla="*/ 396 h 462"/>
                <a:gd name="T56" fmla="*/ 135 w 413"/>
                <a:gd name="T57" fmla="*/ 381 h 462"/>
                <a:gd name="T58" fmla="*/ 135 w 413"/>
                <a:gd name="T59" fmla="*/ 369 h 462"/>
                <a:gd name="T60" fmla="*/ 129 w 413"/>
                <a:gd name="T61" fmla="*/ 351 h 462"/>
                <a:gd name="T62" fmla="*/ 144 w 413"/>
                <a:gd name="T63" fmla="*/ 330 h 462"/>
                <a:gd name="T64" fmla="*/ 135 w 413"/>
                <a:gd name="T65" fmla="*/ 324 h 462"/>
                <a:gd name="T66" fmla="*/ 135 w 413"/>
                <a:gd name="T67" fmla="*/ 309 h 462"/>
                <a:gd name="T68" fmla="*/ 105 w 413"/>
                <a:gd name="T69" fmla="*/ 297 h 462"/>
                <a:gd name="T70" fmla="*/ 111 w 413"/>
                <a:gd name="T71" fmla="*/ 282 h 462"/>
                <a:gd name="T72" fmla="*/ 81 w 413"/>
                <a:gd name="T73" fmla="*/ 258 h 462"/>
                <a:gd name="T74" fmla="*/ 57 w 413"/>
                <a:gd name="T75" fmla="*/ 258 h 462"/>
                <a:gd name="T76" fmla="*/ 39 w 413"/>
                <a:gd name="T77" fmla="*/ 261 h 462"/>
                <a:gd name="T78" fmla="*/ 24 w 413"/>
                <a:gd name="T79" fmla="*/ 237 h 462"/>
                <a:gd name="T80" fmla="*/ 6 w 413"/>
                <a:gd name="T81" fmla="*/ 213 h 462"/>
                <a:gd name="T82" fmla="*/ 24 w 413"/>
                <a:gd name="T83" fmla="*/ 201 h 462"/>
                <a:gd name="T84" fmla="*/ 36 w 413"/>
                <a:gd name="T85" fmla="*/ 174 h 462"/>
                <a:gd name="T86" fmla="*/ 45 w 413"/>
                <a:gd name="T87" fmla="*/ 162 h 462"/>
                <a:gd name="T88" fmla="*/ 54 w 413"/>
                <a:gd name="T89" fmla="*/ 135 h 462"/>
                <a:gd name="T90" fmla="*/ 36 w 413"/>
                <a:gd name="T91" fmla="*/ 120 h 462"/>
                <a:gd name="T92" fmla="*/ 39 w 413"/>
                <a:gd name="T93" fmla="*/ 99 h 462"/>
                <a:gd name="T94" fmla="*/ 33 w 413"/>
                <a:gd name="T95" fmla="*/ 69 h 462"/>
                <a:gd name="T96" fmla="*/ 57 w 413"/>
                <a:gd name="T97" fmla="*/ 54 h 462"/>
                <a:gd name="T98" fmla="*/ 78 w 413"/>
                <a:gd name="T99" fmla="*/ 45 h 462"/>
                <a:gd name="T100" fmla="*/ 96 w 413"/>
                <a:gd name="T101" fmla="*/ 27 h 462"/>
                <a:gd name="T102" fmla="*/ 123 w 413"/>
                <a:gd name="T103" fmla="*/ 27 h 462"/>
                <a:gd name="T104" fmla="*/ 147 w 413"/>
                <a:gd name="T105" fmla="*/ 18 h 462"/>
                <a:gd name="T106" fmla="*/ 186 w 413"/>
                <a:gd name="T107" fmla="*/ 15 h 462"/>
                <a:gd name="T108" fmla="*/ 204 w 413"/>
                <a:gd name="T109" fmla="*/ 18 h 462"/>
                <a:gd name="T110" fmla="*/ 222 w 413"/>
                <a:gd name="T111" fmla="*/ 18 h 462"/>
                <a:gd name="T112" fmla="*/ 237 w 413"/>
                <a:gd name="T113" fmla="*/ 6 h 462"/>
                <a:gd name="T114" fmla="*/ 252 w 413"/>
                <a:gd name="T115" fmla="*/ 12 h 462"/>
                <a:gd name="T116" fmla="*/ 291 w 413"/>
                <a:gd name="T117" fmla="*/ 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3" h="462">
                  <a:moveTo>
                    <a:pt x="341" y="12"/>
                  </a:moveTo>
                  <a:lnTo>
                    <a:pt x="350" y="21"/>
                  </a:lnTo>
                  <a:lnTo>
                    <a:pt x="353" y="27"/>
                  </a:lnTo>
                  <a:lnTo>
                    <a:pt x="356" y="30"/>
                  </a:lnTo>
                  <a:lnTo>
                    <a:pt x="356" y="33"/>
                  </a:lnTo>
                  <a:lnTo>
                    <a:pt x="359" y="39"/>
                  </a:lnTo>
                  <a:lnTo>
                    <a:pt x="359" y="42"/>
                  </a:lnTo>
                  <a:lnTo>
                    <a:pt x="362" y="42"/>
                  </a:lnTo>
                  <a:lnTo>
                    <a:pt x="365" y="45"/>
                  </a:lnTo>
                  <a:lnTo>
                    <a:pt x="371" y="45"/>
                  </a:lnTo>
                  <a:lnTo>
                    <a:pt x="374" y="45"/>
                  </a:lnTo>
                  <a:lnTo>
                    <a:pt x="374" y="48"/>
                  </a:lnTo>
                  <a:lnTo>
                    <a:pt x="374" y="51"/>
                  </a:lnTo>
                  <a:lnTo>
                    <a:pt x="377" y="54"/>
                  </a:lnTo>
                  <a:lnTo>
                    <a:pt x="377" y="57"/>
                  </a:lnTo>
                  <a:lnTo>
                    <a:pt x="380" y="57"/>
                  </a:lnTo>
                  <a:lnTo>
                    <a:pt x="380" y="54"/>
                  </a:lnTo>
                  <a:lnTo>
                    <a:pt x="383" y="54"/>
                  </a:lnTo>
                  <a:lnTo>
                    <a:pt x="386" y="54"/>
                  </a:lnTo>
                  <a:lnTo>
                    <a:pt x="389" y="57"/>
                  </a:lnTo>
                  <a:lnTo>
                    <a:pt x="395" y="72"/>
                  </a:lnTo>
                  <a:lnTo>
                    <a:pt x="398" y="75"/>
                  </a:lnTo>
                  <a:lnTo>
                    <a:pt x="398" y="81"/>
                  </a:lnTo>
                  <a:lnTo>
                    <a:pt x="401" y="84"/>
                  </a:lnTo>
                  <a:lnTo>
                    <a:pt x="401" y="87"/>
                  </a:lnTo>
                  <a:lnTo>
                    <a:pt x="407" y="93"/>
                  </a:lnTo>
                  <a:lnTo>
                    <a:pt x="407" y="99"/>
                  </a:lnTo>
                  <a:lnTo>
                    <a:pt x="407" y="111"/>
                  </a:lnTo>
                  <a:lnTo>
                    <a:pt x="407" y="114"/>
                  </a:lnTo>
                  <a:lnTo>
                    <a:pt x="407" y="117"/>
                  </a:lnTo>
                  <a:lnTo>
                    <a:pt x="407" y="120"/>
                  </a:lnTo>
                  <a:lnTo>
                    <a:pt x="410" y="126"/>
                  </a:lnTo>
                  <a:lnTo>
                    <a:pt x="413" y="132"/>
                  </a:lnTo>
                  <a:lnTo>
                    <a:pt x="413" y="135"/>
                  </a:lnTo>
                  <a:lnTo>
                    <a:pt x="413" y="135"/>
                  </a:lnTo>
                  <a:lnTo>
                    <a:pt x="413" y="141"/>
                  </a:lnTo>
                  <a:lnTo>
                    <a:pt x="413" y="141"/>
                  </a:lnTo>
                  <a:lnTo>
                    <a:pt x="413" y="144"/>
                  </a:lnTo>
                  <a:lnTo>
                    <a:pt x="413" y="147"/>
                  </a:lnTo>
                  <a:lnTo>
                    <a:pt x="413" y="150"/>
                  </a:lnTo>
                  <a:lnTo>
                    <a:pt x="410" y="153"/>
                  </a:lnTo>
                  <a:lnTo>
                    <a:pt x="407" y="156"/>
                  </a:lnTo>
                  <a:lnTo>
                    <a:pt x="407" y="159"/>
                  </a:lnTo>
                  <a:lnTo>
                    <a:pt x="404" y="162"/>
                  </a:lnTo>
                  <a:lnTo>
                    <a:pt x="404" y="165"/>
                  </a:lnTo>
                  <a:lnTo>
                    <a:pt x="401" y="168"/>
                  </a:lnTo>
                  <a:lnTo>
                    <a:pt x="401" y="171"/>
                  </a:lnTo>
                  <a:lnTo>
                    <a:pt x="398" y="171"/>
                  </a:lnTo>
                  <a:lnTo>
                    <a:pt x="398" y="174"/>
                  </a:lnTo>
                  <a:lnTo>
                    <a:pt x="395" y="177"/>
                  </a:lnTo>
                  <a:lnTo>
                    <a:pt x="395" y="180"/>
                  </a:lnTo>
                  <a:lnTo>
                    <a:pt x="392" y="180"/>
                  </a:lnTo>
                  <a:lnTo>
                    <a:pt x="392" y="180"/>
                  </a:lnTo>
                  <a:lnTo>
                    <a:pt x="389" y="180"/>
                  </a:lnTo>
                  <a:lnTo>
                    <a:pt x="386" y="180"/>
                  </a:lnTo>
                  <a:lnTo>
                    <a:pt x="383" y="180"/>
                  </a:lnTo>
                  <a:lnTo>
                    <a:pt x="380" y="183"/>
                  </a:lnTo>
                  <a:lnTo>
                    <a:pt x="380" y="186"/>
                  </a:lnTo>
                  <a:lnTo>
                    <a:pt x="374" y="189"/>
                  </a:lnTo>
                  <a:lnTo>
                    <a:pt x="371" y="192"/>
                  </a:lnTo>
                  <a:lnTo>
                    <a:pt x="371" y="192"/>
                  </a:lnTo>
                  <a:lnTo>
                    <a:pt x="371" y="195"/>
                  </a:lnTo>
                  <a:lnTo>
                    <a:pt x="377" y="201"/>
                  </a:lnTo>
                  <a:lnTo>
                    <a:pt x="377" y="204"/>
                  </a:lnTo>
                  <a:lnTo>
                    <a:pt x="380" y="207"/>
                  </a:lnTo>
                  <a:lnTo>
                    <a:pt x="380" y="210"/>
                  </a:lnTo>
                  <a:lnTo>
                    <a:pt x="380" y="213"/>
                  </a:lnTo>
                  <a:lnTo>
                    <a:pt x="380" y="213"/>
                  </a:lnTo>
                  <a:lnTo>
                    <a:pt x="383" y="213"/>
                  </a:lnTo>
                  <a:lnTo>
                    <a:pt x="386" y="213"/>
                  </a:lnTo>
                  <a:lnTo>
                    <a:pt x="386" y="216"/>
                  </a:lnTo>
                  <a:lnTo>
                    <a:pt x="386" y="216"/>
                  </a:lnTo>
                  <a:lnTo>
                    <a:pt x="389" y="216"/>
                  </a:lnTo>
                  <a:lnTo>
                    <a:pt x="389" y="219"/>
                  </a:lnTo>
                  <a:lnTo>
                    <a:pt x="398" y="225"/>
                  </a:lnTo>
                  <a:lnTo>
                    <a:pt x="398" y="231"/>
                  </a:lnTo>
                  <a:lnTo>
                    <a:pt x="398" y="234"/>
                  </a:lnTo>
                  <a:lnTo>
                    <a:pt x="398" y="237"/>
                  </a:lnTo>
                  <a:lnTo>
                    <a:pt x="398" y="243"/>
                  </a:lnTo>
                  <a:lnTo>
                    <a:pt x="398" y="246"/>
                  </a:lnTo>
                  <a:lnTo>
                    <a:pt x="398" y="246"/>
                  </a:lnTo>
                  <a:lnTo>
                    <a:pt x="398" y="249"/>
                  </a:lnTo>
                  <a:lnTo>
                    <a:pt x="395" y="249"/>
                  </a:lnTo>
                  <a:lnTo>
                    <a:pt x="395" y="252"/>
                  </a:lnTo>
                  <a:lnTo>
                    <a:pt x="392" y="252"/>
                  </a:lnTo>
                  <a:lnTo>
                    <a:pt x="389" y="252"/>
                  </a:lnTo>
                  <a:lnTo>
                    <a:pt x="389" y="255"/>
                  </a:lnTo>
                  <a:lnTo>
                    <a:pt x="386" y="264"/>
                  </a:lnTo>
                  <a:lnTo>
                    <a:pt x="386" y="267"/>
                  </a:lnTo>
                  <a:lnTo>
                    <a:pt x="386" y="270"/>
                  </a:lnTo>
                  <a:lnTo>
                    <a:pt x="392" y="273"/>
                  </a:lnTo>
                  <a:lnTo>
                    <a:pt x="392" y="276"/>
                  </a:lnTo>
                  <a:lnTo>
                    <a:pt x="392" y="282"/>
                  </a:lnTo>
                  <a:lnTo>
                    <a:pt x="392" y="285"/>
                  </a:lnTo>
                  <a:lnTo>
                    <a:pt x="392" y="291"/>
                  </a:lnTo>
                  <a:lnTo>
                    <a:pt x="392" y="294"/>
                  </a:lnTo>
                  <a:lnTo>
                    <a:pt x="395" y="294"/>
                  </a:lnTo>
                  <a:lnTo>
                    <a:pt x="398" y="297"/>
                  </a:lnTo>
                  <a:lnTo>
                    <a:pt x="392" y="315"/>
                  </a:lnTo>
                  <a:lnTo>
                    <a:pt x="392" y="321"/>
                  </a:lnTo>
                  <a:lnTo>
                    <a:pt x="389" y="324"/>
                  </a:lnTo>
                  <a:lnTo>
                    <a:pt x="389" y="324"/>
                  </a:lnTo>
                  <a:lnTo>
                    <a:pt x="386" y="324"/>
                  </a:lnTo>
                  <a:lnTo>
                    <a:pt x="380" y="324"/>
                  </a:lnTo>
                  <a:lnTo>
                    <a:pt x="377" y="321"/>
                  </a:lnTo>
                  <a:lnTo>
                    <a:pt x="374" y="318"/>
                  </a:lnTo>
                  <a:lnTo>
                    <a:pt x="371" y="318"/>
                  </a:lnTo>
                  <a:lnTo>
                    <a:pt x="371" y="318"/>
                  </a:lnTo>
                  <a:lnTo>
                    <a:pt x="368" y="318"/>
                  </a:lnTo>
                  <a:lnTo>
                    <a:pt x="368" y="318"/>
                  </a:lnTo>
                  <a:lnTo>
                    <a:pt x="362" y="318"/>
                  </a:lnTo>
                  <a:lnTo>
                    <a:pt x="362" y="318"/>
                  </a:lnTo>
                  <a:lnTo>
                    <a:pt x="362" y="321"/>
                  </a:lnTo>
                  <a:lnTo>
                    <a:pt x="362" y="321"/>
                  </a:lnTo>
                  <a:lnTo>
                    <a:pt x="362" y="321"/>
                  </a:lnTo>
                  <a:lnTo>
                    <a:pt x="365" y="321"/>
                  </a:lnTo>
                  <a:lnTo>
                    <a:pt x="365" y="324"/>
                  </a:lnTo>
                  <a:lnTo>
                    <a:pt x="365" y="324"/>
                  </a:lnTo>
                  <a:lnTo>
                    <a:pt x="365" y="324"/>
                  </a:lnTo>
                  <a:lnTo>
                    <a:pt x="365" y="324"/>
                  </a:lnTo>
                  <a:lnTo>
                    <a:pt x="365" y="327"/>
                  </a:lnTo>
                  <a:lnTo>
                    <a:pt x="365" y="327"/>
                  </a:lnTo>
                  <a:lnTo>
                    <a:pt x="365" y="330"/>
                  </a:lnTo>
                  <a:lnTo>
                    <a:pt x="365" y="330"/>
                  </a:lnTo>
                  <a:lnTo>
                    <a:pt x="362" y="336"/>
                  </a:lnTo>
                  <a:lnTo>
                    <a:pt x="362" y="339"/>
                  </a:lnTo>
                  <a:lnTo>
                    <a:pt x="359" y="339"/>
                  </a:lnTo>
                  <a:lnTo>
                    <a:pt x="359" y="342"/>
                  </a:lnTo>
                  <a:lnTo>
                    <a:pt x="356" y="342"/>
                  </a:lnTo>
                  <a:lnTo>
                    <a:pt x="350" y="354"/>
                  </a:lnTo>
                  <a:lnTo>
                    <a:pt x="350" y="354"/>
                  </a:lnTo>
                  <a:lnTo>
                    <a:pt x="344" y="357"/>
                  </a:lnTo>
                  <a:lnTo>
                    <a:pt x="341" y="357"/>
                  </a:lnTo>
                  <a:lnTo>
                    <a:pt x="338" y="357"/>
                  </a:lnTo>
                  <a:lnTo>
                    <a:pt x="338" y="360"/>
                  </a:lnTo>
                  <a:lnTo>
                    <a:pt x="338" y="366"/>
                  </a:lnTo>
                  <a:lnTo>
                    <a:pt x="338" y="366"/>
                  </a:lnTo>
                  <a:lnTo>
                    <a:pt x="329" y="375"/>
                  </a:lnTo>
                  <a:lnTo>
                    <a:pt x="329" y="375"/>
                  </a:lnTo>
                  <a:lnTo>
                    <a:pt x="329" y="378"/>
                  </a:lnTo>
                  <a:lnTo>
                    <a:pt x="329" y="381"/>
                  </a:lnTo>
                  <a:lnTo>
                    <a:pt x="329" y="384"/>
                  </a:lnTo>
                  <a:lnTo>
                    <a:pt x="329" y="384"/>
                  </a:lnTo>
                  <a:lnTo>
                    <a:pt x="332" y="387"/>
                  </a:lnTo>
                  <a:lnTo>
                    <a:pt x="332" y="390"/>
                  </a:lnTo>
                  <a:lnTo>
                    <a:pt x="332" y="393"/>
                  </a:lnTo>
                  <a:lnTo>
                    <a:pt x="326" y="402"/>
                  </a:lnTo>
                  <a:lnTo>
                    <a:pt x="326" y="405"/>
                  </a:lnTo>
                  <a:lnTo>
                    <a:pt x="326" y="408"/>
                  </a:lnTo>
                  <a:lnTo>
                    <a:pt x="323" y="411"/>
                  </a:lnTo>
                  <a:lnTo>
                    <a:pt x="320" y="414"/>
                  </a:lnTo>
                  <a:lnTo>
                    <a:pt x="320" y="417"/>
                  </a:lnTo>
                  <a:lnTo>
                    <a:pt x="312" y="423"/>
                  </a:lnTo>
                  <a:lnTo>
                    <a:pt x="312" y="426"/>
                  </a:lnTo>
                  <a:lnTo>
                    <a:pt x="312" y="429"/>
                  </a:lnTo>
                  <a:lnTo>
                    <a:pt x="312" y="429"/>
                  </a:lnTo>
                  <a:lnTo>
                    <a:pt x="315" y="438"/>
                  </a:lnTo>
                  <a:lnTo>
                    <a:pt x="315" y="438"/>
                  </a:lnTo>
                  <a:lnTo>
                    <a:pt x="317" y="441"/>
                  </a:lnTo>
                  <a:lnTo>
                    <a:pt x="317" y="441"/>
                  </a:lnTo>
                  <a:lnTo>
                    <a:pt x="317" y="441"/>
                  </a:lnTo>
                  <a:lnTo>
                    <a:pt x="315" y="444"/>
                  </a:lnTo>
                  <a:lnTo>
                    <a:pt x="315" y="444"/>
                  </a:lnTo>
                  <a:lnTo>
                    <a:pt x="312" y="444"/>
                  </a:lnTo>
                  <a:lnTo>
                    <a:pt x="306" y="447"/>
                  </a:lnTo>
                  <a:lnTo>
                    <a:pt x="300" y="447"/>
                  </a:lnTo>
                  <a:lnTo>
                    <a:pt x="288" y="447"/>
                  </a:lnTo>
                  <a:lnTo>
                    <a:pt x="285" y="450"/>
                  </a:lnTo>
                  <a:lnTo>
                    <a:pt x="285" y="450"/>
                  </a:lnTo>
                  <a:lnTo>
                    <a:pt x="279" y="453"/>
                  </a:lnTo>
                  <a:lnTo>
                    <a:pt x="276" y="453"/>
                  </a:lnTo>
                  <a:lnTo>
                    <a:pt x="276" y="453"/>
                  </a:lnTo>
                  <a:lnTo>
                    <a:pt x="276" y="450"/>
                  </a:lnTo>
                  <a:lnTo>
                    <a:pt x="273" y="450"/>
                  </a:lnTo>
                  <a:lnTo>
                    <a:pt x="270" y="450"/>
                  </a:lnTo>
                  <a:lnTo>
                    <a:pt x="270" y="450"/>
                  </a:lnTo>
                  <a:lnTo>
                    <a:pt x="258" y="456"/>
                  </a:lnTo>
                  <a:lnTo>
                    <a:pt x="246" y="462"/>
                  </a:lnTo>
                  <a:lnTo>
                    <a:pt x="240" y="462"/>
                  </a:lnTo>
                  <a:lnTo>
                    <a:pt x="240" y="459"/>
                  </a:lnTo>
                  <a:lnTo>
                    <a:pt x="237" y="459"/>
                  </a:lnTo>
                  <a:lnTo>
                    <a:pt x="237" y="459"/>
                  </a:lnTo>
                  <a:lnTo>
                    <a:pt x="234" y="456"/>
                  </a:lnTo>
                  <a:lnTo>
                    <a:pt x="231" y="453"/>
                  </a:lnTo>
                  <a:lnTo>
                    <a:pt x="228" y="453"/>
                  </a:lnTo>
                  <a:lnTo>
                    <a:pt x="225" y="450"/>
                  </a:lnTo>
                  <a:lnTo>
                    <a:pt x="225" y="450"/>
                  </a:lnTo>
                  <a:lnTo>
                    <a:pt x="225" y="447"/>
                  </a:lnTo>
                  <a:lnTo>
                    <a:pt x="222" y="444"/>
                  </a:lnTo>
                  <a:lnTo>
                    <a:pt x="216" y="438"/>
                  </a:lnTo>
                  <a:lnTo>
                    <a:pt x="210" y="435"/>
                  </a:lnTo>
                  <a:lnTo>
                    <a:pt x="207" y="432"/>
                  </a:lnTo>
                  <a:lnTo>
                    <a:pt x="201" y="429"/>
                  </a:lnTo>
                  <a:lnTo>
                    <a:pt x="198" y="429"/>
                  </a:lnTo>
                  <a:lnTo>
                    <a:pt x="192" y="432"/>
                  </a:lnTo>
                  <a:lnTo>
                    <a:pt x="192" y="432"/>
                  </a:lnTo>
                  <a:lnTo>
                    <a:pt x="189" y="429"/>
                  </a:lnTo>
                  <a:lnTo>
                    <a:pt x="189" y="429"/>
                  </a:lnTo>
                  <a:lnTo>
                    <a:pt x="189" y="426"/>
                  </a:lnTo>
                  <a:lnTo>
                    <a:pt x="186" y="426"/>
                  </a:lnTo>
                  <a:lnTo>
                    <a:pt x="186" y="429"/>
                  </a:lnTo>
                  <a:lnTo>
                    <a:pt x="183" y="429"/>
                  </a:lnTo>
                  <a:lnTo>
                    <a:pt x="183" y="432"/>
                  </a:lnTo>
                  <a:lnTo>
                    <a:pt x="180" y="432"/>
                  </a:lnTo>
                  <a:lnTo>
                    <a:pt x="177" y="435"/>
                  </a:lnTo>
                  <a:lnTo>
                    <a:pt x="177" y="435"/>
                  </a:lnTo>
                  <a:lnTo>
                    <a:pt x="174" y="435"/>
                  </a:lnTo>
                  <a:lnTo>
                    <a:pt x="171" y="432"/>
                  </a:lnTo>
                  <a:lnTo>
                    <a:pt x="168" y="429"/>
                  </a:lnTo>
                  <a:lnTo>
                    <a:pt x="165" y="426"/>
                  </a:lnTo>
                  <a:lnTo>
                    <a:pt x="165" y="423"/>
                  </a:lnTo>
                  <a:lnTo>
                    <a:pt x="162" y="420"/>
                  </a:lnTo>
                  <a:lnTo>
                    <a:pt x="162" y="414"/>
                  </a:lnTo>
                  <a:lnTo>
                    <a:pt x="159" y="414"/>
                  </a:lnTo>
                  <a:lnTo>
                    <a:pt x="159" y="411"/>
                  </a:lnTo>
                  <a:lnTo>
                    <a:pt x="162" y="408"/>
                  </a:lnTo>
                  <a:lnTo>
                    <a:pt x="162" y="405"/>
                  </a:lnTo>
                  <a:lnTo>
                    <a:pt x="162" y="402"/>
                  </a:lnTo>
                  <a:lnTo>
                    <a:pt x="162" y="402"/>
                  </a:lnTo>
                  <a:lnTo>
                    <a:pt x="159" y="402"/>
                  </a:lnTo>
                  <a:lnTo>
                    <a:pt x="147" y="402"/>
                  </a:lnTo>
                  <a:lnTo>
                    <a:pt x="144" y="402"/>
                  </a:lnTo>
                  <a:lnTo>
                    <a:pt x="141" y="399"/>
                  </a:lnTo>
                  <a:lnTo>
                    <a:pt x="138" y="396"/>
                  </a:lnTo>
                  <a:lnTo>
                    <a:pt x="135" y="396"/>
                  </a:lnTo>
                  <a:lnTo>
                    <a:pt x="135" y="393"/>
                  </a:lnTo>
                  <a:lnTo>
                    <a:pt x="135" y="390"/>
                  </a:lnTo>
                  <a:lnTo>
                    <a:pt x="138" y="390"/>
                  </a:lnTo>
                  <a:lnTo>
                    <a:pt x="138" y="387"/>
                  </a:lnTo>
                  <a:lnTo>
                    <a:pt x="138" y="384"/>
                  </a:lnTo>
                  <a:lnTo>
                    <a:pt x="138" y="381"/>
                  </a:lnTo>
                  <a:lnTo>
                    <a:pt x="135" y="381"/>
                  </a:lnTo>
                  <a:lnTo>
                    <a:pt x="135" y="381"/>
                  </a:lnTo>
                  <a:lnTo>
                    <a:pt x="129" y="381"/>
                  </a:lnTo>
                  <a:lnTo>
                    <a:pt x="129" y="381"/>
                  </a:lnTo>
                  <a:lnTo>
                    <a:pt x="126" y="378"/>
                  </a:lnTo>
                  <a:lnTo>
                    <a:pt x="126" y="378"/>
                  </a:lnTo>
                  <a:lnTo>
                    <a:pt x="129" y="375"/>
                  </a:lnTo>
                  <a:lnTo>
                    <a:pt x="129" y="372"/>
                  </a:lnTo>
                  <a:lnTo>
                    <a:pt x="135" y="369"/>
                  </a:lnTo>
                  <a:lnTo>
                    <a:pt x="135" y="366"/>
                  </a:lnTo>
                  <a:lnTo>
                    <a:pt x="135" y="363"/>
                  </a:lnTo>
                  <a:lnTo>
                    <a:pt x="135" y="363"/>
                  </a:lnTo>
                  <a:lnTo>
                    <a:pt x="132" y="360"/>
                  </a:lnTo>
                  <a:lnTo>
                    <a:pt x="129" y="357"/>
                  </a:lnTo>
                  <a:lnTo>
                    <a:pt x="129" y="357"/>
                  </a:lnTo>
                  <a:lnTo>
                    <a:pt x="129" y="354"/>
                  </a:lnTo>
                  <a:lnTo>
                    <a:pt x="129" y="351"/>
                  </a:lnTo>
                  <a:lnTo>
                    <a:pt x="129" y="351"/>
                  </a:lnTo>
                  <a:lnTo>
                    <a:pt x="129" y="348"/>
                  </a:lnTo>
                  <a:lnTo>
                    <a:pt x="129" y="345"/>
                  </a:lnTo>
                  <a:lnTo>
                    <a:pt x="132" y="342"/>
                  </a:lnTo>
                  <a:lnTo>
                    <a:pt x="135" y="342"/>
                  </a:lnTo>
                  <a:lnTo>
                    <a:pt x="138" y="336"/>
                  </a:lnTo>
                  <a:lnTo>
                    <a:pt x="144" y="333"/>
                  </a:lnTo>
                  <a:lnTo>
                    <a:pt x="144" y="330"/>
                  </a:lnTo>
                  <a:lnTo>
                    <a:pt x="147" y="327"/>
                  </a:lnTo>
                  <a:lnTo>
                    <a:pt x="144" y="327"/>
                  </a:lnTo>
                  <a:lnTo>
                    <a:pt x="144" y="324"/>
                  </a:lnTo>
                  <a:lnTo>
                    <a:pt x="141" y="324"/>
                  </a:lnTo>
                  <a:lnTo>
                    <a:pt x="141" y="324"/>
                  </a:lnTo>
                  <a:lnTo>
                    <a:pt x="138" y="327"/>
                  </a:lnTo>
                  <a:lnTo>
                    <a:pt x="135" y="327"/>
                  </a:lnTo>
                  <a:lnTo>
                    <a:pt x="135" y="324"/>
                  </a:lnTo>
                  <a:lnTo>
                    <a:pt x="135" y="321"/>
                  </a:lnTo>
                  <a:lnTo>
                    <a:pt x="135" y="321"/>
                  </a:lnTo>
                  <a:lnTo>
                    <a:pt x="135" y="318"/>
                  </a:lnTo>
                  <a:lnTo>
                    <a:pt x="135" y="315"/>
                  </a:lnTo>
                  <a:lnTo>
                    <a:pt x="138" y="312"/>
                  </a:lnTo>
                  <a:lnTo>
                    <a:pt x="138" y="312"/>
                  </a:lnTo>
                  <a:lnTo>
                    <a:pt x="138" y="309"/>
                  </a:lnTo>
                  <a:lnTo>
                    <a:pt x="135" y="309"/>
                  </a:lnTo>
                  <a:lnTo>
                    <a:pt x="135" y="306"/>
                  </a:lnTo>
                  <a:lnTo>
                    <a:pt x="132" y="309"/>
                  </a:lnTo>
                  <a:lnTo>
                    <a:pt x="126" y="303"/>
                  </a:lnTo>
                  <a:lnTo>
                    <a:pt x="120" y="303"/>
                  </a:lnTo>
                  <a:lnTo>
                    <a:pt x="114" y="300"/>
                  </a:lnTo>
                  <a:lnTo>
                    <a:pt x="111" y="300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2" y="294"/>
                  </a:lnTo>
                  <a:lnTo>
                    <a:pt x="105" y="291"/>
                  </a:lnTo>
                  <a:lnTo>
                    <a:pt x="105" y="291"/>
                  </a:lnTo>
                  <a:lnTo>
                    <a:pt x="105" y="291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111" y="285"/>
                  </a:lnTo>
                  <a:lnTo>
                    <a:pt x="111" y="282"/>
                  </a:lnTo>
                  <a:lnTo>
                    <a:pt x="108" y="282"/>
                  </a:lnTo>
                  <a:lnTo>
                    <a:pt x="108" y="279"/>
                  </a:lnTo>
                  <a:lnTo>
                    <a:pt x="99" y="279"/>
                  </a:lnTo>
                  <a:lnTo>
                    <a:pt x="93" y="276"/>
                  </a:lnTo>
                  <a:lnTo>
                    <a:pt x="93" y="273"/>
                  </a:lnTo>
                  <a:lnTo>
                    <a:pt x="90" y="273"/>
                  </a:lnTo>
                  <a:lnTo>
                    <a:pt x="84" y="264"/>
                  </a:lnTo>
                  <a:lnTo>
                    <a:pt x="81" y="258"/>
                  </a:lnTo>
                  <a:lnTo>
                    <a:pt x="81" y="258"/>
                  </a:lnTo>
                  <a:lnTo>
                    <a:pt x="78" y="255"/>
                  </a:lnTo>
                  <a:lnTo>
                    <a:pt x="75" y="255"/>
                  </a:lnTo>
                  <a:lnTo>
                    <a:pt x="72" y="258"/>
                  </a:lnTo>
                  <a:lnTo>
                    <a:pt x="69" y="258"/>
                  </a:lnTo>
                  <a:lnTo>
                    <a:pt x="66" y="255"/>
                  </a:lnTo>
                  <a:lnTo>
                    <a:pt x="63" y="255"/>
                  </a:lnTo>
                  <a:lnTo>
                    <a:pt x="57" y="258"/>
                  </a:lnTo>
                  <a:lnTo>
                    <a:pt x="54" y="258"/>
                  </a:lnTo>
                  <a:lnTo>
                    <a:pt x="51" y="258"/>
                  </a:lnTo>
                  <a:lnTo>
                    <a:pt x="48" y="255"/>
                  </a:lnTo>
                  <a:lnTo>
                    <a:pt x="48" y="255"/>
                  </a:lnTo>
                  <a:lnTo>
                    <a:pt x="45" y="255"/>
                  </a:lnTo>
                  <a:lnTo>
                    <a:pt x="45" y="261"/>
                  </a:lnTo>
                  <a:lnTo>
                    <a:pt x="42" y="261"/>
                  </a:lnTo>
                  <a:lnTo>
                    <a:pt x="39" y="261"/>
                  </a:lnTo>
                  <a:lnTo>
                    <a:pt x="30" y="261"/>
                  </a:lnTo>
                  <a:lnTo>
                    <a:pt x="27" y="258"/>
                  </a:lnTo>
                  <a:lnTo>
                    <a:pt x="27" y="255"/>
                  </a:lnTo>
                  <a:lnTo>
                    <a:pt x="27" y="255"/>
                  </a:lnTo>
                  <a:lnTo>
                    <a:pt x="27" y="246"/>
                  </a:lnTo>
                  <a:lnTo>
                    <a:pt x="27" y="243"/>
                  </a:lnTo>
                  <a:lnTo>
                    <a:pt x="27" y="243"/>
                  </a:lnTo>
                  <a:lnTo>
                    <a:pt x="24" y="237"/>
                  </a:lnTo>
                  <a:lnTo>
                    <a:pt x="21" y="234"/>
                  </a:lnTo>
                  <a:lnTo>
                    <a:pt x="18" y="231"/>
                  </a:lnTo>
                  <a:lnTo>
                    <a:pt x="15" y="231"/>
                  </a:lnTo>
                  <a:lnTo>
                    <a:pt x="9" y="231"/>
                  </a:lnTo>
                  <a:lnTo>
                    <a:pt x="3" y="231"/>
                  </a:lnTo>
                  <a:lnTo>
                    <a:pt x="0" y="228"/>
                  </a:lnTo>
                  <a:lnTo>
                    <a:pt x="3" y="216"/>
                  </a:lnTo>
                  <a:lnTo>
                    <a:pt x="6" y="213"/>
                  </a:lnTo>
                  <a:lnTo>
                    <a:pt x="9" y="210"/>
                  </a:lnTo>
                  <a:lnTo>
                    <a:pt x="12" y="207"/>
                  </a:lnTo>
                  <a:lnTo>
                    <a:pt x="15" y="204"/>
                  </a:lnTo>
                  <a:lnTo>
                    <a:pt x="15" y="201"/>
                  </a:lnTo>
                  <a:lnTo>
                    <a:pt x="18" y="201"/>
                  </a:lnTo>
                  <a:lnTo>
                    <a:pt x="18" y="198"/>
                  </a:lnTo>
                  <a:lnTo>
                    <a:pt x="21" y="201"/>
                  </a:lnTo>
                  <a:lnTo>
                    <a:pt x="24" y="201"/>
                  </a:lnTo>
                  <a:lnTo>
                    <a:pt x="30" y="201"/>
                  </a:lnTo>
                  <a:lnTo>
                    <a:pt x="30" y="201"/>
                  </a:lnTo>
                  <a:lnTo>
                    <a:pt x="30" y="198"/>
                  </a:lnTo>
                  <a:lnTo>
                    <a:pt x="33" y="198"/>
                  </a:lnTo>
                  <a:lnTo>
                    <a:pt x="33" y="192"/>
                  </a:lnTo>
                  <a:lnTo>
                    <a:pt x="33" y="180"/>
                  </a:lnTo>
                  <a:lnTo>
                    <a:pt x="33" y="177"/>
                  </a:lnTo>
                  <a:lnTo>
                    <a:pt x="36" y="174"/>
                  </a:lnTo>
                  <a:lnTo>
                    <a:pt x="36" y="174"/>
                  </a:lnTo>
                  <a:lnTo>
                    <a:pt x="36" y="171"/>
                  </a:lnTo>
                  <a:lnTo>
                    <a:pt x="36" y="165"/>
                  </a:lnTo>
                  <a:lnTo>
                    <a:pt x="36" y="162"/>
                  </a:lnTo>
                  <a:lnTo>
                    <a:pt x="39" y="162"/>
                  </a:lnTo>
                  <a:lnTo>
                    <a:pt x="39" y="162"/>
                  </a:lnTo>
                  <a:lnTo>
                    <a:pt x="45" y="162"/>
                  </a:lnTo>
                  <a:lnTo>
                    <a:pt x="45" y="162"/>
                  </a:lnTo>
                  <a:lnTo>
                    <a:pt x="48" y="162"/>
                  </a:lnTo>
                  <a:lnTo>
                    <a:pt x="51" y="159"/>
                  </a:lnTo>
                  <a:lnTo>
                    <a:pt x="54" y="159"/>
                  </a:lnTo>
                  <a:lnTo>
                    <a:pt x="57" y="156"/>
                  </a:lnTo>
                  <a:lnTo>
                    <a:pt x="60" y="153"/>
                  </a:lnTo>
                  <a:lnTo>
                    <a:pt x="60" y="150"/>
                  </a:lnTo>
                  <a:lnTo>
                    <a:pt x="60" y="147"/>
                  </a:lnTo>
                  <a:lnTo>
                    <a:pt x="54" y="135"/>
                  </a:lnTo>
                  <a:lnTo>
                    <a:pt x="54" y="135"/>
                  </a:lnTo>
                  <a:lnTo>
                    <a:pt x="51" y="132"/>
                  </a:lnTo>
                  <a:lnTo>
                    <a:pt x="51" y="132"/>
                  </a:lnTo>
                  <a:lnTo>
                    <a:pt x="48" y="135"/>
                  </a:lnTo>
                  <a:lnTo>
                    <a:pt x="45" y="135"/>
                  </a:lnTo>
                  <a:lnTo>
                    <a:pt x="45" y="132"/>
                  </a:lnTo>
                  <a:lnTo>
                    <a:pt x="36" y="123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6" y="111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3" y="99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96"/>
                  </a:lnTo>
                  <a:lnTo>
                    <a:pt x="39" y="84"/>
                  </a:lnTo>
                  <a:lnTo>
                    <a:pt x="36" y="84"/>
                  </a:lnTo>
                  <a:lnTo>
                    <a:pt x="36" y="81"/>
                  </a:lnTo>
                  <a:lnTo>
                    <a:pt x="33" y="78"/>
                  </a:lnTo>
                  <a:lnTo>
                    <a:pt x="33" y="72"/>
                  </a:lnTo>
                  <a:lnTo>
                    <a:pt x="33" y="69"/>
                  </a:lnTo>
                  <a:lnTo>
                    <a:pt x="36" y="69"/>
                  </a:lnTo>
                  <a:lnTo>
                    <a:pt x="39" y="69"/>
                  </a:lnTo>
                  <a:lnTo>
                    <a:pt x="42" y="69"/>
                  </a:lnTo>
                  <a:lnTo>
                    <a:pt x="42" y="66"/>
                  </a:lnTo>
                  <a:lnTo>
                    <a:pt x="48" y="60"/>
                  </a:lnTo>
                  <a:lnTo>
                    <a:pt x="54" y="57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69" y="54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5" y="51"/>
                  </a:lnTo>
                  <a:lnTo>
                    <a:pt x="75" y="51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8" y="45"/>
                  </a:lnTo>
                  <a:lnTo>
                    <a:pt x="81" y="42"/>
                  </a:lnTo>
                  <a:lnTo>
                    <a:pt x="81" y="39"/>
                  </a:lnTo>
                  <a:lnTo>
                    <a:pt x="84" y="33"/>
                  </a:lnTo>
                  <a:lnTo>
                    <a:pt x="87" y="30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93" y="27"/>
                  </a:lnTo>
                  <a:lnTo>
                    <a:pt x="96" y="27"/>
                  </a:lnTo>
                  <a:lnTo>
                    <a:pt x="96" y="30"/>
                  </a:lnTo>
                  <a:lnTo>
                    <a:pt x="99" y="30"/>
                  </a:lnTo>
                  <a:lnTo>
                    <a:pt x="102" y="27"/>
                  </a:lnTo>
                  <a:lnTo>
                    <a:pt x="111" y="21"/>
                  </a:lnTo>
                  <a:lnTo>
                    <a:pt x="114" y="21"/>
                  </a:lnTo>
                  <a:lnTo>
                    <a:pt x="117" y="24"/>
                  </a:lnTo>
                  <a:lnTo>
                    <a:pt x="120" y="24"/>
                  </a:lnTo>
                  <a:lnTo>
                    <a:pt x="123" y="27"/>
                  </a:lnTo>
                  <a:lnTo>
                    <a:pt x="126" y="27"/>
                  </a:lnTo>
                  <a:lnTo>
                    <a:pt x="129" y="27"/>
                  </a:lnTo>
                  <a:lnTo>
                    <a:pt x="138" y="27"/>
                  </a:lnTo>
                  <a:lnTo>
                    <a:pt x="141" y="24"/>
                  </a:lnTo>
                  <a:lnTo>
                    <a:pt x="144" y="24"/>
                  </a:lnTo>
                  <a:lnTo>
                    <a:pt x="144" y="21"/>
                  </a:lnTo>
                  <a:lnTo>
                    <a:pt x="144" y="21"/>
                  </a:lnTo>
                  <a:lnTo>
                    <a:pt x="147" y="18"/>
                  </a:lnTo>
                  <a:lnTo>
                    <a:pt x="150" y="18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4"/>
                  </a:lnTo>
                  <a:lnTo>
                    <a:pt x="156" y="27"/>
                  </a:lnTo>
                  <a:lnTo>
                    <a:pt x="165" y="33"/>
                  </a:lnTo>
                  <a:lnTo>
                    <a:pt x="171" y="27"/>
                  </a:lnTo>
                  <a:lnTo>
                    <a:pt x="186" y="15"/>
                  </a:lnTo>
                  <a:lnTo>
                    <a:pt x="189" y="12"/>
                  </a:lnTo>
                  <a:lnTo>
                    <a:pt x="189" y="12"/>
                  </a:lnTo>
                  <a:lnTo>
                    <a:pt x="192" y="15"/>
                  </a:lnTo>
                  <a:lnTo>
                    <a:pt x="195" y="15"/>
                  </a:lnTo>
                  <a:lnTo>
                    <a:pt x="201" y="15"/>
                  </a:lnTo>
                  <a:lnTo>
                    <a:pt x="204" y="15"/>
                  </a:lnTo>
                  <a:lnTo>
                    <a:pt x="204" y="18"/>
                  </a:lnTo>
                  <a:lnTo>
                    <a:pt x="204" y="18"/>
                  </a:lnTo>
                  <a:lnTo>
                    <a:pt x="204" y="21"/>
                  </a:lnTo>
                  <a:lnTo>
                    <a:pt x="207" y="21"/>
                  </a:lnTo>
                  <a:lnTo>
                    <a:pt x="210" y="24"/>
                  </a:lnTo>
                  <a:lnTo>
                    <a:pt x="213" y="21"/>
                  </a:lnTo>
                  <a:lnTo>
                    <a:pt x="213" y="21"/>
                  </a:lnTo>
                  <a:lnTo>
                    <a:pt x="216" y="18"/>
                  </a:lnTo>
                  <a:lnTo>
                    <a:pt x="219" y="18"/>
                  </a:lnTo>
                  <a:lnTo>
                    <a:pt x="222" y="18"/>
                  </a:lnTo>
                  <a:lnTo>
                    <a:pt x="231" y="18"/>
                  </a:lnTo>
                  <a:lnTo>
                    <a:pt x="234" y="18"/>
                  </a:lnTo>
                  <a:lnTo>
                    <a:pt x="234" y="15"/>
                  </a:lnTo>
                  <a:lnTo>
                    <a:pt x="234" y="15"/>
                  </a:lnTo>
                  <a:lnTo>
                    <a:pt x="237" y="12"/>
                  </a:lnTo>
                  <a:lnTo>
                    <a:pt x="237" y="12"/>
                  </a:lnTo>
                  <a:lnTo>
                    <a:pt x="237" y="9"/>
                  </a:lnTo>
                  <a:lnTo>
                    <a:pt x="237" y="6"/>
                  </a:lnTo>
                  <a:lnTo>
                    <a:pt x="237" y="3"/>
                  </a:lnTo>
                  <a:lnTo>
                    <a:pt x="237" y="3"/>
                  </a:lnTo>
                  <a:lnTo>
                    <a:pt x="240" y="0"/>
                  </a:lnTo>
                  <a:lnTo>
                    <a:pt x="243" y="3"/>
                  </a:lnTo>
                  <a:lnTo>
                    <a:pt x="243" y="3"/>
                  </a:lnTo>
                  <a:lnTo>
                    <a:pt x="249" y="9"/>
                  </a:lnTo>
                  <a:lnTo>
                    <a:pt x="249" y="12"/>
                  </a:lnTo>
                  <a:lnTo>
                    <a:pt x="252" y="12"/>
                  </a:lnTo>
                  <a:lnTo>
                    <a:pt x="255" y="9"/>
                  </a:lnTo>
                  <a:lnTo>
                    <a:pt x="258" y="6"/>
                  </a:lnTo>
                  <a:lnTo>
                    <a:pt x="261" y="6"/>
                  </a:lnTo>
                  <a:lnTo>
                    <a:pt x="264" y="6"/>
                  </a:lnTo>
                  <a:lnTo>
                    <a:pt x="282" y="6"/>
                  </a:lnTo>
                  <a:lnTo>
                    <a:pt x="285" y="6"/>
                  </a:lnTo>
                  <a:lnTo>
                    <a:pt x="288" y="9"/>
                  </a:lnTo>
                  <a:lnTo>
                    <a:pt x="291" y="9"/>
                  </a:lnTo>
                  <a:lnTo>
                    <a:pt x="303" y="9"/>
                  </a:lnTo>
                  <a:lnTo>
                    <a:pt x="309" y="12"/>
                  </a:lnTo>
                  <a:lnTo>
                    <a:pt x="320" y="9"/>
                  </a:lnTo>
                  <a:lnTo>
                    <a:pt x="341" y="1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100" name="Freeform 60"/>
            <p:cNvSpPr>
              <a:spLocks noEditPoints="1"/>
            </p:cNvSpPr>
            <p:nvPr/>
          </p:nvSpPr>
          <p:spPr bwMode="auto">
            <a:xfrm>
              <a:off x="5023" y="2466"/>
              <a:ext cx="665" cy="767"/>
            </a:xfrm>
            <a:custGeom>
              <a:avLst/>
              <a:gdLst>
                <a:gd name="T0" fmla="*/ 458 w 665"/>
                <a:gd name="T1" fmla="*/ 69 h 767"/>
                <a:gd name="T2" fmla="*/ 494 w 665"/>
                <a:gd name="T3" fmla="*/ 162 h 767"/>
                <a:gd name="T4" fmla="*/ 512 w 665"/>
                <a:gd name="T5" fmla="*/ 186 h 767"/>
                <a:gd name="T6" fmla="*/ 557 w 665"/>
                <a:gd name="T7" fmla="*/ 186 h 767"/>
                <a:gd name="T8" fmla="*/ 581 w 665"/>
                <a:gd name="T9" fmla="*/ 195 h 767"/>
                <a:gd name="T10" fmla="*/ 608 w 665"/>
                <a:gd name="T11" fmla="*/ 195 h 767"/>
                <a:gd name="T12" fmla="*/ 635 w 665"/>
                <a:gd name="T13" fmla="*/ 222 h 767"/>
                <a:gd name="T14" fmla="*/ 641 w 665"/>
                <a:gd name="T15" fmla="*/ 258 h 767"/>
                <a:gd name="T16" fmla="*/ 665 w 665"/>
                <a:gd name="T17" fmla="*/ 282 h 767"/>
                <a:gd name="T18" fmla="*/ 659 w 665"/>
                <a:gd name="T19" fmla="*/ 285 h 767"/>
                <a:gd name="T20" fmla="*/ 641 w 665"/>
                <a:gd name="T21" fmla="*/ 309 h 767"/>
                <a:gd name="T22" fmla="*/ 617 w 665"/>
                <a:gd name="T23" fmla="*/ 359 h 767"/>
                <a:gd name="T24" fmla="*/ 608 w 665"/>
                <a:gd name="T25" fmla="*/ 371 h 767"/>
                <a:gd name="T26" fmla="*/ 578 w 665"/>
                <a:gd name="T27" fmla="*/ 392 h 767"/>
                <a:gd name="T28" fmla="*/ 575 w 665"/>
                <a:gd name="T29" fmla="*/ 404 h 767"/>
                <a:gd name="T30" fmla="*/ 545 w 665"/>
                <a:gd name="T31" fmla="*/ 428 h 767"/>
                <a:gd name="T32" fmla="*/ 518 w 665"/>
                <a:gd name="T33" fmla="*/ 428 h 767"/>
                <a:gd name="T34" fmla="*/ 494 w 665"/>
                <a:gd name="T35" fmla="*/ 398 h 767"/>
                <a:gd name="T36" fmla="*/ 461 w 665"/>
                <a:gd name="T37" fmla="*/ 419 h 767"/>
                <a:gd name="T38" fmla="*/ 323 w 665"/>
                <a:gd name="T39" fmla="*/ 521 h 767"/>
                <a:gd name="T40" fmla="*/ 302 w 665"/>
                <a:gd name="T41" fmla="*/ 536 h 767"/>
                <a:gd name="T42" fmla="*/ 293 w 665"/>
                <a:gd name="T43" fmla="*/ 581 h 767"/>
                <a:gd name="T44" fmla="*/ 290 w 665"/>
                <a:gd name="T45" fmla="*/ 599 h 767"/>
                <a:gd name="T46" fmla="*/ 290 w 665"/>
                <a:gd name="T47" fmla="*/ 629 h 767"/>
                <a:gd name="T48" fmla="*/ 290 w 665"/>
                <a:gd name="T49" fmla="*/ 671 h 767"/>
                <a:gd name="T50" fmla="*/ 284 w 665"/>
                <a:gd name="T51" fmla="*/ 734 h 767"/>
                <a:gd name="T52" fmla="*/ 233 w 665"/>
                <a:gd name="T53" fmla="*/ 740 h 767"/>
                <a:gd name="T54" fmla="*/ 179 w 665"/>
                <a:gd name="T55" fmla="*/ 761 h 767"/>
                <a:gd name="T56" fmla="*/ 128 w 665"/>
                <a:gd name="T57" fmla="*/ 740 h 767"/>
                <a:gd name="T58" fmla="*/ 63 w 665"/>
                <a:gd name="T59" fmla="*/ 761 h 767"/>
                <a:gd name="T60" fmla="*/ 3 w 665"/>
                <a:gd name="T61" fmla="*/ 719 h 767"/>
                <a:gd name="T62" fmla="*/ 51 w 665"/>
                <a:gd name="T63" fmla="*/ 698 h 767"/>
                <a:gd name="T64" fmla="*/ 98 w 665"/>
                <a:gd name="T65" fmla="*/ 671 h 767"/>
                <a:gd name="T66" fmla="*/ 75 w 665"/>
                <a:gd name="T67" fmla="*/ 647 h 767"/>
                <a:gd name="T68" fmla="*/ 42 w 665"/>
                <a:gd name="T69" fmla="*/ 629 h 767"/>
                <a:gd name="T70" fmla="*/ 60 w 665"/>
                <a:gd name="T71" fmla="*/ 611 h 767"/>
                <a:gd name="T72" fmla="*/ 63 w 665"/>
                <a:gd name="T73" fmla="*/ 584 h 767"/>
                <a:gd name="T74" fmla="*/ 54 w 665"/>
                <a:gd name="T75" fmla="*/ 545 h 767"/>
                <a:gd name="T76" fmla="*/ 3 w 665"/>
                <a:gd name="T77" fmla="*/ 518 h 767"/>
                <a:gd name="T78" fmla="*/ 21 w 665"/>
                <a:gd name="T79" fmla="*/ 476 h 767"/>
                <a:gd name="T80" fmla="*/ 30 w 665"/>
                <a:gd name="T81" fmla="*/ 452 h 767"/>
                <a:gd name="T82" fmla="*/ 78 w 665"/>
                <a:gd name="T83" fmla="*/ 458 h 767"/>
                <a:gd name="T84" fmla="*/ 113 w 665"/>
                <a:gd name="T85" fmla="*/ 458 h 767"/>
                <a:gd name="T86" fmla="*/ 191 w 665"/>
                <a:gd name="T87" fmla="*/ 449 h 767"/>
                <a:gd name="T88" fmla="*/ 203 w 665"/>
                <a:gd name="T89" fmla="*/ 422 h 767"/>
                <a:gd name="T90" fmla="*/ 197 w 665"/>
                <a:gd name="T91" fmla="*/ 389 h 767"/>
                <a:gd name="T92" fmla="*/ 266 w 665"/>
                <a:gd name="T93" fmla="*/ 371 h 767"/>
                <a:gd name="T94" fmla="*/ 287 w 665"/>
                <a:gd name="T95" fmla="*/ 356 h 767"/>
                <a:gd name="T96" fmla="*/ 302 w 665"/>
                <a:gd name="T97" fmla="*/ 335 h 767"/>
                <a:gd name="T98" fmla="*/ 329 w 665"/>
                <a:gd name="T99" fmla="*/ 318 h 767"/>
                <a:gd name="T100" fmla="*/ 368 w 665"/>
                <a:gd name="T101" fmla="*/ 282 h 767"/>
                <a:gd name="T102" fmla="*/ 341 w 665"/>
                <a:gd name="T103" fmla="*/ 264 h 767"/>
                <a:gd name="T104" fmla="*/ 353 w 665"/>
                <a:gd name="T105" fmla="*/ 231 h 767"/>
                <a:gd name="T106" fmla="*/ 311 w 665"/>
                <a:gd name="T107" fmla="*/ 210 h 767"/>
                <a:gd name="T108" fmla="*/ 302 w 665"/>
                <a:gd name="T109" fmla="*/ 171 h 767"/>
                <a:gd name="T110" fmla="*/ 293 w 665"/>
                <a:gd name="T111" fmla="*/ 126 h 767"/>
                <a:gd name="T112" fmla="*/ 296 w 665"/>
                <a:gd name="T113" fmla="*/ 30 h 767"/>
                <a:gd name="T114" fmla="*/ 335 w 665"/>
                <a:gd name="T115" fmla="*/ 9 h 767"/>
                <a:gd name="T116" fmla="*/ 383 w 665"/>
                <a:gd name="T117" fmla="*/ 42 h 767"/>
                <a:gd name="T118" fmla="*/ 410 w 665"/>
                <a:gd name="T119" fmla="*/ 24 h 767"/>
                <a:gd name="T120" fmla="*/ 446 w 665"/>
                <a:gd name="T121" fmla="*/ 57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5" h="767">
                  <a:moveTo>
                    <a:pt x="60" y="734"/>
                  </a:moveTo>
                  <a:lnTo>
                    <a:pt x="63" y="734"/>
                  </a:lnTo>
                  <a:lnTo>
                    <a:pt x="63" y="734"/>
                  </a:lnTo>
                  <a:lnTo>
                    <a:pt x="60" y="728"/>
                  </a:lnTo>
                  <a:lnTo>
                    <a:pt x="60" y="725"/>
                  </a:lnTo>
                  <a:lnTo>
                    <a:pt x="57" y="722"/>
                  </a:lnTo>
                  <a:lnTo>
                    <a:pt x="54" y="722"/>
                  </a:lnTo>
                  <a:lnTo>
                    <a:pt x="51" y="728"/>
                  </a:lnTo>
                  <a:lnTo>
                    <a:pt x="51" y="731"/>
                  </a:lnTo>
                  <a:lnTo>
                    <a:pt x="54" y="734"/>
                  </a:lnTo>
                  <a:lnTo>
                    <a:pt x="60" y="734"/>
                  </a:lnTo>
                  <a:lnTo>
                    <a:pt x="60" y="734"/>
                  </a:lnTo>
                  <a:close/>
                  <a:moveTo>
                    <a:pt x="458" y="63"/>
                  </a:moveTo>
                  <a:lnTo>
                    <a:pt x="458" y="69"/>
                  </a:lnTo>
                  <a:lnTo>
                    <a:pt x="458" y="75"/>
                  </a:lnTo>
                  <a:lnTo>
                    <a:pt x="461" y="78"/>
                  </a:lnTo>
                  <a:lnTo>
                    <a:pt x="461" y="78"/>
                  </a:lnTo>
                  <a:lnTo>
                    <a:pt x="461" y="78"/>
                  </a:lnTo>
                  <a:lnTo>
                    <a:pt x="464" y="87"/>
                  </a:lnTo>
                  <a:lnTo>
                    <a:pt x="464" y="99"/>
                  </a:lnTo>
                  <a:lnTo>
                    <a:pt x="467" y="108"/>
                  </a:lnTo>
                  <a:lnTo>
                    <a:pt x="470" y="114"/>
                  </a:lnTo>
                  <a:lnTo>
                    <a:pt x="473" y="117"/>
                  </a:lnTo>
                  <a:lnTo>
                    <a:pt x="476" y="120"/>
                  </a:lnTo>
                  <a:lnTo>
                    <a:pt x="479" y="126"/>
                  </a:lnTo>
                  <a:lnTo>
                    <a:pt x="485" y="150"/>
                  </a:lnTo>
                  <a:lnTo>
                    <a:pt x="491" y="153"/>
                  </a:lnTo>
                  <a:lnTo>
                    <a:pt x="494" y="162"/>
                  </a:lnTo>
                  <a:lnTo>
                    <a:pt x="497" y="165"/>
                  </a:lnTo>
                  <a:lnTo>
                    <a:pt x="497" y="168"/>
                  </a:lnTo>
                  <a:lnTo>
                    <a:pt x="497" y="168"/>
                  </a:lnTo>
                  <a:lnTo>
                    <a:pt x="494" y="171"/>
                  </a:lnTo>
                  <a:lnTo>
                    <a:pt x="494" y="174"/>
                  </a:lnTo>
                  <a:lnTo>
                    <a:pt x="494" y="177"/>
                  </a:lnTo>
                  <a:lnTo>
                    <a:pt x="494" y="186"/>
                  </a:lnTo>
                  <a:lnTo>
                    <a:pt x="497" y="189"/>
                  </a:lnTo>
                  <a:lnTo>
                    <a:pt x="497" y="189"/>
                  </a:lnTo>
                  <a:lnTo>
                    <a:pt x="503" y="186"/>
                  </a:lnTo>
                  <a:lnTo>
                    <a:pt x="503" y="186"/>
                  </a:lnTo>
                  <a:lnTo>
                    <a:pt x="506" y="186"/>
                  </a:lnTo>
                  <a:lnTo>
                    <a:pt x="509" y="186"/>
                  </a:lnTo>
                  <a:lnTo>
                    <a:pt x="512" y="186"/>
                  </a:lnTo>
                  <a:lnTo>
                    <a:pt x="515" y="186"/>
                  </a:lnTo>
                  <a:lnTo>
                    <a:pt x="515" y="186"/>
                  </a:lnTo>
                  <a:lnTo>
                    <a:pt x="515" y="189"/>
                  </a:lnTo>
                  <a:lnTo>
                    <a:pt x="518" y="189"/>
                  </a:lnTo>
                  <a:lnTo>
                    <a:pt x="521" y="192"/>
                  </a:lnTo>
                  <a:lnTo>
                    <a:pt x="536" y="201"/>
                  </a:lnTo>
                  <a:lnTo>
                    <a:pt x="536" y="201"/>
                  </a:lnTo>
                  <a:lnTo>
                    <a:pt x="539" y="201"/>
                  </a:lnTo>
                  <a:lnTo>
                    <a:pt x="542" y="201"/>
                  </a:lnTo>
                  <a:lnTo>
                    <a:pt x="542" y="198"/>
                  </a:lnTo>
                  <a:lnTo>
                    <a:pt x="545" y="195"/>
                  </a:lnTo>
                  <a:lnTo>
                    <a:pt x="548" y="195"/>
                  </a:lnTo>
                  <a:lnTo>
                    <a:pt x="551" y="192"/>
                  </a:lnTo>
                  <a:lnTo>
                    <a:pt x="557" y="186"/>
                  </a:lnTo>
                  <a:lnTo>
                    <a:pt x="560" y="186"/>
                  </a:lnTo>
                  <a:lnTo>
                    <a:pt x="566" y="183"/>
                  </a:lnTo>
                  <a:lnTo>
                    <a:pt x="569" y="183"/>
                  </a:lnTo>
                  <a:lnTo>
                    <a:pt x="569" y="186"/>
                  </a:lnTo>
                  <a:lnTo>
                    <a:pt x="569" y="186"/>
                  </a:lnTo>
                  <a:lnTo>
                    <a:pt x="569" y="189"/>
                  </a:lnTo>
                  <a:lnTo>
                    <a:pt x="569" y="192"/>
                  </a:lnTo>
                  <a:lnTo>
                    <a:pt x="569" y="192"/>
                  </a:lnTo>
                  <a:lnTo>
                    <a:pt x="569" y="195"/>
                  </a:lnTo>
                  <a:lnTo>
                    <a:pt x="572" y="198"/>
                  </a:lnTo>
                  <a:lnTo>
                    <a:pt x="575" y="198"/>
                  </a:lnTo>
                  <a:lnTo>
                    <a:pt x="578" y="198"/>
                  </a:lnTo>
                  <a:lnTo>
                    <a:pt x="578" y="198"/>
                  </a:lnTo>
                  <a:lnTo>
                    <a:pt x="581" y="195"/>
                  </a:lnTo>
                  <a:lnTo>
                    <a:pt x="581" y="192"/>
                  </a:lnTo>
                  <a:lnTo>
                    <a:pt x="581" y="192"/>
                  </a:lnTo>
                  <a:lnTo>
                    <a:pt x="581" y="189"/>
                  </a:lnTo>
                  <a:lnTo>
                    <a:pt x="584" y="186"/>
                  </a:lnTo>
                  <a:lnTo>
                    <a:pt x="584" y="186"/>
                  </a:lnTo>
                  <a:lnTo>
                    <a:pt x="590" y="183"/>
                  </a:lnTo>
                  <a:lnTo>
                    <a:pt x="596" y="186"/>
                  </a:lnTo>
                  <a:lnTo>
                    <a:pt x="602" y="186"/>
                  </a:lnTo>
                  <a:lnTo>
                    <a:pt x="605" y="189"/>
                  </a:lnTo>
                  <a:lnTo>
                    <a:pt x="605" y="189"/>
                  </a:lnTo>
                  <a:lnTo>
                    <a:pt x="605" y="189"/>
                  </a:lnTo>
                  <a:lnTo>
                    <a:pt x="605" y="192"/>
                  </a:lnTo>
                  <a:lnTo>
                    <a:pt x="608" y="192"/>
                  </a:lnTo>
                  <a:lnTo>
                    <a:pt x="608" y="195"/>
                  </a:lnTo>
                  <a:lnTo>
                    <a:pt x="608" y="195"/>
                  </a:lnTo>
                  <a:lnTo>
                    <a:pt x="611" y="195"/>
                  </a:lnTo>
                  <a:lnTo>
                    <a:pt x="617" y="198"/>
                  </a:lnTo>
                  <a:lnTo>
                    <a:pt x="626" y="201"/>
                  </a:lnTo>
                  <a:lnTo>
                    <a:pt x="626" y="207"/>
                  </a:lnTo>
                  <a:lnTo>
                    <a:pt x="629" y="210"/>
                  </a:lnTo>
                  <a:lnTo>
                    <a:pt x="632" y="213"/>
                  </a:lnTo>
                  <a:lnTo>
                    <a:pt x="632" y="213"/>
                  </a:lnTo>
                  <a:lnTo>
                    <a:pt x="632" y="216"/>
                  </a:lnTo>
                  <a:lnTo>
                    <a:pt x="632" y="216"/>
                  </a:lnTo>
                  <a:lnTo>
                    <a:pt x="632" y="219"/>
                  </a:lnTo>
                  <a:lnTo>
                    <a:pt x="632" y="219"/>
                  </a:lnTo>
                  <a:lnTo>
                    <a:pt x="632" y="222"/>
                  </a:lnTo>
                  <a:lnTo>
                    <a:pt x="635" y="222"/>
                  </a:lnTo>
                  <a:lnTo>
                    <a:pt x="638" y="225"/>
                  </a:lnTo>
                  <a:lnTo>
                    <a:pt x="638" y="225"/>
                  </a:lnTo>
                  <a:lnTo>
                    <a:pt x="638" y="228"/>
                  </a:lnTo>
                  <a:lnTo>
                    <a:pt x="641" y="237"/>
                  </a:lnTo>
                  <a:lnTo>
                    <a:pt x="641" y="240"/>
                  </a:lnTo>
                  <a:lnTo>
                    <a:pt x="638" y="243"/>
                  </a:lnTo>
                  <a:lnTo>
                    <a:pt x="638" y="243"/>
                  </a:lnTo>
                  <a:lnTo>
                    <a:pt x="638" y="246"/>
                  </a:lnTo>
                  <a:lnTo>
                    <a:pt x="638" y="246"/>
                  </a:lnTo>
                  <a:lnTo>
                    <a:pt x="638" y="246"/>
                  </a:lnTo>
                  <a:lnTo>
                    <a:pt x="638" y="255"/>
                  </a:lnTo>
                  <a:lnTo>
                    <a:pt x="641" y="258"/>
                  </a:lnTo>
                  <a:lnTo>
                    <a:pt x="641" y="258"/>
                  </a:lnTo>
                  <a:lnTo>
                    <a:pt x="641" y="258"/>
                  </a:lnTo>
                  <a:lnTo>
                    <a:pt x="644" y="258"/>
                  </a:lnTo>
                  <a:lnTo>
                    <a:pt x="644" y="258"/>
                  </a:lnTo>
                  <a:lnTo>
                    <a:pt x="644" y="258"/>
                  </a:lnTo>
                  <a:lnTo>
                    <a:pt x="647" y="258"/>
                  </a:lnTo>
                  <a:lnTo>
                    <a:pt x="647" y="258"/>
                  </a:lnTo>
                  <a:lnTo>
                    <a:pt x="650" y="258"/>
                  </a:lnTo>
                  <a:lnTo>
                    <a:pt x="650" y="258"/>
                  </a:lnTo>
                  <a:lnTo>
                    <a:pt x="662" y="273"/>
                  </a:lnTo>
                  <a:lnTo>
                    <a:pt x="665" y="276"/>
                  </a:lnTo>
                  <a:lnTo>
                    <a:pt x="665" y="279"/>
                  </a:lnTo>
                  <a:lnTo>
                    <a:pt x="665" y="279"/>
                  </a:lnTo>
                  <a:lnTo>
                    <a:pt x="665" y="282"/>
                  </a:lnTo>
                  <a:lnTo>
                    <a:pt x="665" y="282"/>
                  </a:lnTo>
                  <a:lnTo>
                    <a:pt x="665" y="282"/>
                  </a:lnTo>
                  <a:lnTo>
                    <a:pt x="665" y="282"/>
                  </a:lnTo>
                  <a:lnTo>
                    <a:pt x="665" y="285"/>
                  </a:lnTo>
                  <a:lnTo>
                    <a:pt x="665" y="285"/>
                  </a:lnTo>
                  <a:lnTo>
                    <a:pt x="665" y="285"/>
                  </a:lnTo>
                  <a:lnTo>
                    <a:pt x="665" y="285"/>
                  </a:lnTo>
                  <a:lnTo>
                    <a:pt x="665" y="285"/>
                  </a:lnTo>
                  <a:lnTo>
                    <a:pt x="662" y="285"/>
                  </a:lnTo>
                  <a:lnTo>
                    <a:pt x="662" y="285"/>
                  </a:lnTo>
                  <a:lnTo>
                    <a:pt x="662" y="285"/>
                  </a:lnTo>
                  <a:lnTo>
                    <a:pt x="662" y="282"/>
                  </a:lnTo>
                  <a:lnTo>
                    <a:pt x="662" y="282"/>
                  </a:lnTo>
                  <a:lnTo>
                    <a:pt x="659" y="285"/>
                  </a:lnTo>
                  <a:lnTo>
                    <a:pt x="659" y="285"/>
                  </a:lnTo>
                  <a:lnTo>
                    <a:pt x="659" y="285"/>
                  </a:lnTo>
                  <a:lnTo>
                    <a:pt x="659" y="285"/>
                  </a:lnTo>
                  <a:lnTo>
                    <a:pt x="659" y="291"/>
                  </a:lnTo>
                  <a:lnTo>
                    <a:pt x="659" y="291"/>
                  </a:lnTo>
                  <a:lnTo>
                    <a:pt x="659" y="294"/>
                  </a:lnTo>
                  <a:lnTo>
                    <a:pt x="659" y="294"/>
                  </a:lnTo>
                  <a:lnTo>
                    <a:pt x="659" y="297"/>
                  </a:lnTo>
                  <a:lnTo>
                    <a:pt x="656" y="297"/>
                  </a:lnTo>
                  <a:lnTo>
                    <a:pt x="656" y="300"/>
                  </a:lnTo>
                  <a:lnTo>
                    <a:pt x="653" y="300"/>
                  </a:lnTo>
                  <a:lnTo>
                    <a:pt x="653" y="300"/>
                  </a:lnTo>
                  <a:lnTo>
                    <a:pt x="650" y="303"/>
                  </a:lnTo>
                  <a:lnTo>
                    <a:pt x="650" y="303"/>
                  </a:lnTo>
                  <a:lnTo>
                    <a:pt x="644" y="306"/>
                  </a:lnTo>
                  <a:lnTo>
                    <a:pt x="641" y="309"/>
                  </a:lnTo>
                  <a:lnTo>
                    <a:pt x="632" y="315"/>
                  </a:lnTo>
                  <a:lnTo>
                    <a:pt x="626" y="318"/>
                  </a:lnTo>
                  <a:lnTo>
                    <a:pt x="623" y="321"/>
                  </a:lnTo>
                  <a:lnTo>
                    <a:pt x="623" y="321"/>
                  </a:lnTo>
                  <a:lnTo>
                    <a:pt x="623" y="324"/>
                  </a:lnTo>
                  <a:lnTo>
                    <a:pt x="623" y="327"/>
                  </a:lnTo>
                  <a:lnTo>
                    <a:pt x="623" y="330"/>
                  </a:lnTo>
                  <a:lnTo>
                    <a:pt x="623" y="330"/>
                  </a:lnTo>
                  <a:lnTo>
                    <a:pt x="623" y="335"/>
                  </a:lnTo>
                  <a:lnTo>
                    <a:pt x="623" y="338"/>
                  </a:lnTo>
                  <a:lnTo>
                    <a:pt x="623" y="341"/>
                  </a:lnTo>
                  <a:lnTo>
                    <a:pt x="623" y="344"/>
                  </a:lnTo>
                  <a:lnTo>
                    <a:pt x="620" y="350"/>
                  </a:lnTo>
                  <a:lnTo>
                    <a:pt x="617" y="359"/>
                  </a:lnTo>
                  <a:lnTo>
                    <a:pt x="617" y="359"/>
                  </a:lnTo>
                  <a:lnTo>
                    <a:pt x="617" y="362"/>
                  </a:lnTo>
                  <a:lnTo>
                    <a:pt x="617" y="362"/>
                  </a:lnTo>
                  <a:lnTo>
                    <a:pt x="617" y="362"/>
                  </a:lnTo>
                  <a:lnTo>
                    <a:pt x="617" y="365"/>
                  </a:lnTo>
                  <a:lnTo>
                    <a:pt x="617" y="365"/>
                  </a:lnTo>
                  <a:lnTo>
                    <a:pt x="617" y="368"/>
                  </a:lnTo>
                  <a:lnTo>
                    <a:pt x="614" y="371"/>
                  </a:lnTo>
                  <a:lnTo>
                    <a:pt x="614" y="371"/>
                  </a:lnTo>
                  <a:lnTo>
                    <a:pt x="614" y="371"/>
                  </a:lnTo>
                  <a:lnTo>
                    <a:pt x="614" y="371"/>
                  </a:lnTo>
                  <a:lnTo>
                    <a:pt x="611" y="371"/>
                  </a:lnTo>
                  <a:lnTo>
                    <a:pt x="611" y="371"/>
                  </a:lnTo>
                  <a:lnTo>
                    <a:pt x="608" y="371"/>
                  </a:lnTo>
                  <a:lnTo>
                    <a:pt x="608" y="368"/>
                  </a:lnTo>
                  <a:lnTo>
                    <a:pt x="602" y="368"/>
                  </a:lnTo>
                  <a:lnTo>
                    <a:pt x="599" y="365"/>
                  </a:lnTo>
                  <a:lnTo>
                    <a:pt x="599" y="368"/>
                  </a:lnTo>
                  <a:lnTo>
                    <a:pt x="599" y="368"/>
                  </a:lnTo>
                  <a:lnTo>
                    <a:pt x="593" y="368"/>
                  </a:lnTo>
                  <a:lnTo>
                    <a:pt x="587" y="374"/>
                  </a:lnTo>
                  <a:lnTo>
                    <a:pt x="581" y="380"/>
                  </a:lnTo>
                  <a:lnTo>
                    <a:pt x="581" y="383"/>
                  </a:lnTo>
                  <a:lnTo>
                    <a:pt x="581" y="386"/>
                  </a:lnTo>
                  <a:lnTo>
                    <a:pt x="578" y="386"/>
                  </a:lnTo>
                  <a:lnTo>
                    <a:pt x="578" y="389"/>
                  </a:lnTo>
                  <a:lnTo>
                    <a:pt x="578" y="392"/>
                  </a:lnTo>
                  <a:lnTo>
                    <a:pt x="578" y="392"/>
                  </a:lnTo>
                  <a:lnTo>
                    <a:pt x="578" y="392"/>
                  </a:lnTo>
                  <a:lnTo>
                    <a:pt x="578" y="395"/>
                  </a:lnTo>
                  <a:lnTo>
                    <a:pt x="578" y="395"/>
                  </a:lnTo>
                  <a:lnTo>
                    <a:pt x="581" y="395"/>
                  </a:lnTo>
                  <a:lnTo>
                    <a:pt x="581" y="395"/>
                  </a:lnTo>
                  <a:lnTo>
                    <a:pt x="584" y="395"/>
                  </a:lnTo>
                  <a:lnTo>
                    <a:pt x="584" y="395"/>
                  </a:lnTo>
                  <a:lnTo>
                    <a:pt x="584" y="398"/>
                  </a:lnTo>
                  <a:lnTo>
                    <a:pt x="584" y="401"/>
                  </a:lnTo>
                  <a:lnTo>
                    <a:pt x="581" y="401"/>
                  </a:lnTo>
                  <a:lnTo>
                    <a:pt x="581" y="404"/>
                  </a:lnTo>
                  <a:lnTo>
                    <a:pt x="581" y="404"/>
                  </a:lnTo>
                  <a:lnTo>
                    <a:pt x="575" y="404"/>
                  </a:lnTo>
                  <a:lnTo>
                    <a:pt x="575" y="404"/>
                  </a:lnTo>
                  <a:lnTo>
                    <a:pt x="575" y="404"/>
                  </a:lnTo>
                  <a:lnTo>
                    <a:pt x="572" y="407"/>
                  </a:lnTo>
                  <a:lnTo>
                    <a:pt x="572" y="407"/>
                  </a:lnTo>
                  <a:lnTo>
                    <a:pt x="572" y="410"/>
                  </a:lnTo>
                  <a:lnTo>
                    <a:pt x="572" y="410"/>
                  </a:lnTo>
                  <a:lnTo>
                    <a:pt x="572" y="410"/>
                  </a:lnTo>
                  <a:lnTo>
                    <a:pt x="566" y="413"/>
                  </a:lnTo>
                  <a:lnTo>
                    <a:pt x="566" y="413"/>
                  </a:lnTo>
                  <a:lnTo>
                    <a:pt x="557" y="419"/>
                  </a:lnTo>
                  <a:lnTo>
                    <a:pt x="554" y="422"/>
                  </a:lnTo>
                  <a:lnTo>
                    <a:pt x="551" y="422"/>
                  </a:lnTo>
                  <a:lnTo>
                    <a:pt x="548" y="425"/>
                  </a:lnTo>
                  <a:lnTo>
                    <a:pt x="545" y="425"/>
                  </a:lnTo>
                  <a:lnTo>
                    <a:pt x="545" y="428"/>
                  </a:lnTo>
                  <a:lnTo>
                    <a:pt x="542" y="428"/>
                  </a:lnTo>
                  <a:lnTo>
                    <a:pt x="539" y="428"/>
                  </a:lnTo>
                  <a:lnTo>
                    <a:pt x="539" y="428"/>
                  </a:lnTo>
                  <a:lnTo>
                    <a:pt x="539" y="428"/>
                  </a:lnTo>
                  <a:lnTo>
                    <a:pt x="539" y="428"/>
                  </a:lnTo>
                  <a:lnTo>
                    <a:pt x="539" y="428"/>
                  </a:lnTo>
                  <a:lnTo>
                    <a:pt x="539" y="431"/>
                  </a:lnTo>
                  <a:lnTo>
                    <a:pt x="536" y="434"/>
                  </a:lnTo>
                  <a:lnTo>
                    <a:pt x="536" y="437"/>
                  </a:lnTo>
                  <a:lnTo>
                    <a:pt x="530" y="437"/>
                  </a:lnTo>
                  <a:lnTo>
                    <a:pt x="527" y="437"/>
                  </a:lnTo>
                  <a:lnTo>
                    <a:pt x="521" y="434"/>
                  </a:lnTo>
                  <a:lnTo>
                    <a:pt x="521" y="431"/>
                  </a:lnTo>
                  <a:lnTo>
                    <a:pt x="518" y="428"/>
                  </a:lnTo>
                  <a:lnTo>
                    <a:pt x="515" y="413"/>
                  </a:lnTo>
                  <a:lnTo>
                    <a:pt x="515" y="413"/>
                  </a:lnTo>
                  <a:lnTo>
                    <a:pt x="509" y="407"/>
                  </a:lnTo>
                  <a:lnTo>
                    <a:pt x="497" y="407"/>
                  </a:lnTo>
                  <a:lnTo>
                    <a:pt x="485" y="407"/>
                  </a:lnTo>
                  <a:lnTo>
                    <a:pt x="476" y="413"/>
                  </a:lnTo>
                  <a:lnTo>
                    <a:pt x="479" y="407"/>
                  </a:lnTo>
                  <a:lnTo>
                    <a:pt x="485" y="407"/>
                  </a:lnTo>
                  <a:lnTo>
                    <a:pt x="494" y="407"/>
                  </a:lnTo>
                  <a:lnTo>
                    <a:pt x="500" y="404"/>
                  </a:lnTo>
                  <a:lnTo>
                    <a:pt x="503" y="404"/>
                  </a:lnTo>
                  <a:lnTo>
                    <a:pt x="506" y="401"/>
                  </a:lnTo>
                  <a:lnTo>
                    <a:pt x="506" y="395"/>
                  </a:lnTo>
                  <a:lnTo>
                    <a:pt x="494" y="398"/>
                  </a:lnTo>
                  <a:lnTo>
                    <a:pt x="488" y="401"/>
                  </a:lnTo>
                  <a:lnTo>
                    <a:pt x="479" y="407"/>
                  </a:lnTo>
                  <a:lnTo>
                    <a:pt x="467" y="410"/>
                  </a:lnTo>
                  <a:lnTo>
                    <a:pt x="461" y="413"/>
                  </a:lnTo>
                  <a:lnTo>
                    <a:pt x="446" y="425"/>
                  </a:lnTo>
                  <a:lnTo>
                    <a:pt x="446" y="428"/>
                  </a:lnTo>
                  <a:lnTo>
                    <a:pt x="443" y="434"/>
                  </a:lnTo>
                  <a:lnTo>
                    <a:pt x="443" y="437"/>
                  </a:lnTo>
                  <a:lnTo>
                    <a:pt x="425" y="443"/>
                  </a:lnTo>
                  <a:lnTo>
                    <a:pt x="425" y="446"/>
                  </a:lnTo>
                  <a:lnTo>
                    <a:pt x="431" y="446"/>
                  </a:lnTo>
                  <a:lnTo>
                    <a:pt x="437" y="440"/>
                  </a:lnTo>
                  <a:lnTo>
                    <a:pt x="449" y="431"/>
                  </a:lnTo>
                  <a:lnTo>
                    <a:pt x="461" y="419"/>
                  </a:lnTo>
                  <a:lnTo>
                    <a:pt x="467" y="413"/>
                  </a:lnTo>
                  <a:lnTo>
                    <a:pt x="473" y="413"/>
                  </a:lnTo>
                  <a:lnTo>
                    <a:pt x="473" y="413"/>
                  </a:lnTo>
                  <a:lnTo>
                    <a:pt x="431" y="449"/>
                  </a:lnTo>
                  <a:lnTo>
                    <a:pt x="407" y="461"/>
                  </a:lnTo>
                  <a:lnTo>
                    <a:pt x="401" y="467"/>
                  </a:lnTo>
                  <a:lnTo>
                    <a:pt x="383" y="488"/>
                  </a:lnTo>
                  <a:lnTo>
                    <a:pt x="380" y="491"/>
                  </a:lnTo>
                  <a:lnTo>
                    <a:pt x="371" y="488"/>
                  </a:lnTo>
                  <a:lnTo>
                    <a:pt x="365" y="488"/>
                  </a:lnTo>
                  <a:lnTo>
                    <a:pt x="356" y="491"/>
                  </a:lnTo>
                  <a:lnTo>
                    <a:pt x="329" y="515"/>
                  </a:lnTo>
                  <a:lnTo>
                    <a:pt x="326" y="518"/>
                  </a:lnTo>
                  <a:lnTo>
                    <a:pt x="323" y="521"/>
                  </a:lnTo>
                  <a:lnTo>
                    <a:pt x="320" y="527"/>
                  </a:lnTo>
                  <a:lnTo>
                    <a:pt x="320" y="530"/>
                  </a:lnTo>
                  <a:lnTo>
                    <a:pt x="314" y="533"/>
                  </a:lnTo>
                  <a:lnTo>
                    <a:pt x="311" y="536"/>
                  </a:lnTo>
                  <a:lnTo>
                    <a:pt x="311" y="539"/>
                  </a:lnTo>
                  <a:lnTo>
                    <a:pt x="305" y="548"/>
                  </a:lnTo>
                  <a:lnTo>
                    <a:pt x="302" y="548"/>
                  </a:lnTo>
                  <a:lnTo>
                    <a:pt x="302" y="548"/>
                  </a:lnTo>
                  <a:lnTo>
                    <a:pt x="302" y="545"/>
                  </a:lnTo>
                  <a:lnTo>
                    <a:pt x="299" y="545"/>
                  </a:lnTo>
                  <a:lnTo>
                    <a:pt x="299" y="542"/>
                  </a:lnTo>
                  <a:lnTo>
                    <a:pt x="302" y="539"/>
                  </a:lnTo>
                  <a:lnTo>
                    <a:pt x="305" y="539"/>
                  </a:lnTo>
                  <a:lnTo>
                    <a:pt x="302" y="536"/>
                  </a:lnTo>
                  <a:lnTo>
                    <a:pt x="296" y="536"/>
                  </a:lnTo>
                  <a:lnTo>
                    <a:pt x="293" y="539"/>
                  </a:lnTo>
                  <a:lnTo>
                    <a:pt x="293" y="539"/>
                  </a:lnTo>
                  <a:lnTo>
                    <a:pt x="296" y="548"/>
                  </a:lnTo>
                  <a:lnTo>
                    <a:pt x="299" y="551"/>
                  </a:lnTo>
                  <a:lnTo>
                    <a:pt x="302" y="554"/>
                  </a:lnTo>
                  <a:lnTo>
                    <a:pt x="305" y="557"/>
                  </a:lnTo>
                  <a:lnTo>
                    <a:pt x="302" y="560"/>
                  </a:lnTo>
                  <a:lnTo>
                    <a:pt x="299" y="566"/>
                  </a:lnTo>
                  <a:lnTo>
                    <a:pt x="299" y="569"/>
                  </a:lnTo>
                  <a:lnTo>
                    <a:pt x="296" y="575"/>
                  </a:lnTo>
                  <a:lnTo>
                    <a:pt x="296" y="578"/>
                  </a:lnTo>
                  <a:lnTo>
                    <a:pt x="296" y="581"/>
                  </a:lnTo>
                  <a:lnTo>
                    <a:pt x="293" y="581"/>
                  </a:lnTo>
                  <a:lnTo>
                    <a:pt x="293" y="584"/>
                  </a:lnTo>
                  <a:lnTo>
                    <a:pt x="293" y="587"/>
                  </a:lnTo>
                  <a:lnTo>
                    <a:pt x="290" y="587"/>
                  </a:lnTo>
                  <a:lnTo>
                    <a:pt x="287" y="584"/>
                  </a:lnTo>
                  <a:lnTo>
                    <a:pt x="290" y="581"/>
                  </a:lnTo>
                  <a:lnTo>
                    <a:pt x="293" y="578"/>
                  </a:lnTo>
                  <a:lnTo>
                    <a:pt x="287" y="578"/>
                  </a:lnTo>
                  <a:lnTo>
                    <a:pt x="284" y="581"/>
                  </a:lnTo>
                  <a:lnTo>
                    <a:pt x="287" y="584"/>
                  </a:lnTo>
                  <a:lnTo>
                    <a:pt x="287" y="590"/>
                  </a:lnTo>
                  <a:lnTo>
                    <a:pt x="293" y="593"/>
                  </a:lnTo>
                  <a:lnTo>
                    <a:pt x="296" y="596"/>
                  </a:lnTo>
                  <a:lnTo>
                    <a:pt x="293" y="599"/>
                  </a:lnTo>
                  <a:lnTo>
                    <a:pt x="290" y="599"/>
                  </a:lnTo>
                  <a:lnTo>
                    <a:pt x="287" y="599"/>
                  </a:lnTo>
                  <a:lnTo>
                    <a:pt x="287" y="599"/>
                  </a:lnTo>
                  <a:lnTo>
                    <a:pt x="284" y="599"/>
                  </a:lnTo>
                  <a:lnTo>
                    <a:pt x="284" y="608"/>
                  </a:lnTo>
                  <a:lnTo>
                    <a:pt x="284" y="608"/>
                  </a:lnTo>
                  <a:lnTo>
                    <a:pt x="281" y="608"/>
                  </a:lnTo>
                  <a:lnTo>
                    <a:pt x="272" y="617"/>
                  </a:lnTo>
                  <a:lnTo>
                    <a:pt x="275" y="620"/>
                  </a:lnTo>
                  <a:lnTo>
                    <a:pt x="275" y="623"/>
                  </a:lnTo>
                  <a:lnTo>
                    <a:pt x="278" y="626"/>
                  </a:lnTo>
                  <a:lnTo>
                    <a:pt x="278" y="626"/>
                  </a:lnTo>
                  <a:lnTo>
                    <a:pt x="284" y="626"/>
                  </a:lnTo>
                  <a:lnTo>
                    <a:pt x="290" y="629"/>
                  </a:lnTo>
                  <a:lnTo>
                    <a:pt x="290" y="629"/>
                  </a:lnTo>
                  <a:lnTo>
                    <a:pt x="293" y="632"/>
                  </a:lnTo>
                  <a:lnTo>
                    <a:pt x="293" y="638"/>
                  </a:lnTo>
                  <a:lnTo>
                    <a:pt x="293" y="644"/>
                  </a:lnTo>
                  <a:lnTo>
                    <a:pt x="293" y="647"/>
                  </a:lnTo>
                  <a:lnTo>
                    <a:pt x="290" y="662"/>
                  </a:lnTo>
                  <a:lnTo>
                    <a:pt x="290" y="665"/>
                  </a:lnTo>
                  <a:lnTo>
                    <a:pt x="290" y="665"/>
                  </a:lnTo>
                  <a:lnTo>
                    <a:pt x="287" y="659"/>
                  </a:lnTo>
                  <a:lnTo>
                    <a:pt x="284" y="662"/>
                  </a:lnTo>
                  <a:lnTo>
                    <a:pt x="284" y="665"/>
                  </a:lnTo>
                  <a:lnTo>
                    <a:pt x="284" y="668"/>
                  </a:lnTo>
                  <a:lnTo>
                    <a:pt x="287" y="668"/>
                  </a:lnTo>
                  <a:lnTo>
                    <a:pt x="287" y="671"/>
                  </a:lnTo>
                  <a:lnTo>
                    <a:pt x="290" y="671"/>
                  </a:lnTo>
                  <a:lnTo>
                    <a:pt x="290" y="671"/>
                  </a:lnTo>
                  <a:lnTo>
                    <a:pt x="293" y="671"/>
                  </a:lnTo>
                  <a:lnTo>
                    <a:pt x="293" y="674"/>
                  </a:lnTo>
                  <a:lnTo>
                    <a:pt x="293" y="698"/>
                  </a:lnTo>
                  <a:lnTo>
                    <a:pt x="296" y="704"/>
                  </a:lnTo>
                  <a:lnTo>
                    <a:pt x="311" y="719"/>
                  </a:lnTo>
                  <a:lnTo>
                    <a:pt x="317" y="728"/>
                  </a:lnTo>
                  <a:lnTo>
                    <a:pt x="317" y="734"/>
                  </a:lnTo>
                  <a:lnTo>
                    <a:pt x="317" y="737"/>
                  </a:lnTo>
                  <a:lnTo>
                    <a:pt x="302" y="740"/>
                  </a:lnTo>
                  <a:lnTo>
                    <a:pt x="299" y="740"/>
                  </a:lnTo>
                  <a:lnTo>
                    <a:pt x="293" y="737"/>
                  </a:lnTo>
                  <a:lnTo>
                    <a:pt x="287" y="737"/>
                  </a:lnTo>
                  <a:lnTo>
                    <a:pt x="284" y="734"/>
                  </a:lnTo>
                  <a:lnTo>
                    <a:pt x="284" y="734"/>
                  </a:lnTo>
                  <a:lnTo>
                    <a:pt x="281" y="731"/>
                  </a:lnTo>
                  <a:lnTo>
                    <a:pt x="281" y="728"/>
                  </a:lnTo>
                  <a:lnTo>
                    <a:pt x="278" y="728"/>
                  </a:lnTo>
                  <a:lnTo>
                    <a:pt x="272" y="728"/>
                  </a:lnTo>
                  <a:lnTo>
                    <a:pt x="272" y="725"/>
                  </a:lnTo>
                  <a:lnTo>
                    <a:pt x="266" y="728"/>
                  </a:lnTo>
                  <a:lnTo>
                    <a:pt x="260" y="725"/>
                  </a:lnTo>
                  <a:lnTo>
                    <a:pt x="254" y="731"/>
                  </a:lnTo>
                  <a:lnTo>
                    <a:pt x="251" y="731"/>
                  </a:lnTo>
                  <a:lnTo>
                    <a:pt x="245" y="731"/>
                  </a:lnTo>
                  <a:lnTo>
                    <a:pt x="242" y="731"/>
                  </a:lnTo>
                  <a:lnTo>
                    <a:pt x="239" y="734"/>
                  </a:lnTo>
                  <a:lnTo>
                    <a:pt x="233" y="740"/>
                  </a:lnTo>
                  <a:lnTo>
                    <a:pt x="230" y="743"/>
                  </a:lnTo>
                  <a:lnTo>
                    <a:pt x="224" y="743"/>
                  </a:lnTo>
                  <a:lnTo>
                    <a:pt x="218" y="743"/>
                  </a:lnTo>
                  <a:lnTo>
                    <a:pt x="212" y="743"/>
                  </a:lnTo>
                  <a:lnTo>
                    <a:pt x="209" y="743"/>
                  </a:lnTo>
                  <a:lnTo>
                    <a:pt x="200" y="752"/>
                  </a:lnTo>
                  <a:lnTo>
                    <a:pt x="197" y="755"/>
                  </a:lnTo>
                  <a:lnTo>
                    <a:pt x="200" y="758"/>
                  </a:lnTo>
                  <a:lnTo>
                    <a:pt x="203" y="761"/>
                  </a:lnTo>
                  <a:lnTo>
                    <a:pt x="203" y="764"/>
                  </a:lnTo>
                  <a:lnTo>
                    <a:pt x="197" y="764"/>
                  </a:lnTo>
                  <a:lnTo>
                    <a:pt x="191" y="764"/>
                  </a:lnTo>
                  <a:lnTo>
                    <a:pt x="182" y="758"/>
                  </a:lnTo>
                  <a:lnTo>
                    <a:pt x="179" y="761"/>
                  </a:lnTo>
                  <a:lnTo>
                    <a:pt x="176" y="761"/>
                  </a:lnTo>
                  <a:lnTo>
                    <a:pt x="176" y="767"/>
                  </a:lnTo>
                  <a:lnTo>
                    <a:pt x="173" y="767"/>
                  </a:lnTo>
                  <a:lnTo>
                    <a:pt x="170" y="767"/>
                  </a:lnTo>
                  <a:lnTo>
                    <a:pt x="170" y="767"/>
                  </a:lnTo>
                  <a:lnTo>
                    <a:pt x="164" y="764"/>
                  </a:lnTo>
                  <a:lnTo>
                    <a:pt x="161" y="764"/>
                  </a:lnTo>
                  <a:lnTo>
                    <a:pt x="158" y="761"/>
                  </a:lnTo>
                  <a:lnTo>
                    <a:pt x="152" y="755"/>
                  </a:lnTo>
                  <a:lnTo>
                    <a:pt x="152" y="752"/>
                  </a:lnTo>
                  <a:lnTo>
                    <a:pt x="149" y="749"/>
                  </a:lnTo>
                  <a:lnTo>
                    <a:pt x="143" y="749"/>
                  </a:lnTo>
                  <a:lnTo>
                    <a:pt x="131" y="743"/>
                  </a:lnTo>
                  <a:lnTo>
                    <a:pt x="128" y="740"/>
                  </a:lnTo>
                  <a:lnTo>
                    <a:pt x="122" y="737"/>
                  </a:lnTo>
                  <a:lnTo>
                    <a:pt x="113" y="737"/>
                  </a:lnTo>
                  <a:lnTo>
                    <a:pt x="101" y="743"/>
                  </a:lnTo>
                  <a:lnTo>
                    <a:pt x="92" y="740"/>
                  </a:lnTo>
                  <a:lnTo>
                    <a:pt x="90" y="743"/>
                  </a:lnTo>
                  <a:lnTo>
                    <a:pt x="87" y="743"/>
                  </a:lnTo>
                  <a:lnTo>
                    <a:pt x="87" y="749"/>
                  </a:lnTo>
                  <a:lnTo>
                    <a:pt x="84" y="749"/>
                  </a:lnTo>
                  <a:lnTo>
                    <a:pt x="81" y="755"/>
                  </a:lnTo>
                  <a:lnTo>
                    <a:pt x="78" y="758"/>
                  </a:lnTo>
                  <a:lnTo>
                    <a:pt x="75" y="761"/>
                  </a:lnTo>
                  <a:lnTo>
                    <a:pt x="72" y="761"/>
                  </a:lnTo>
                  <a:lnTo>
                    <a:pt x="66" y="761"/>
                  </a:lnTo>
                  <a:lnTo>
                    <a:pt x="63" y="761"/>
                  </a:lnTo>
                  <a:lnTo>
                    <a:pt x="60" y="758"/>
                  </a:lnTo>
                  <a:lnTo>
                    <a:pt x="57" y="755"/>
                  </a:lnTo>
                  <a:lnTo>
                    <a:pt x="54" y="752"/>
                  </a:lnTo>
                  <a:lnTo>
                    <a:pt x="51" y="740"/>
                  </a:lnTo>
                  <a:lnTo>
                    <a:pt x="48" y="734"/>
                  </a:lnTo>
                  <a:lnTo>
                    <a:pt x="45" y="734"/>
                  </a:lnTo>
                  <a:lnTo>
                    <a:pt x="42" y="734"/>
                  </a:lnTo>
                  <a:lnTo>
                    <a:pt x="36" y="734"/>
                  </a:lnTo>
                  <a:lnTo>
                    <a:pt x="24" y="725"/>
                  </a:lnTo>
                  <a:lnTo>
                    <a:pt x="18" y="722"/>
                  </a:lnTo>
                  <a:lnTo>
                    <a:pt x="6" y="722"/>
                  </a:lnTo>
                  <a:lnTo>
                    <a:pt x="3" y="719"/>
                  </a:lnTo>
                  <a:lnTo>
                    <a:pt x="3" y="719"/>
                  </a:lnTo>
                  <a:lnTo>
                    <a:pt x="3" y="719"/>
                  </a:lnTo>
                  <a:lnTo>
                    <a:pt x="3" y="716"/>
                  </a:lnTo>
                  <a:lnTo>
                    <a:pt x="0" y="716"/>
                  </a:lnTo>
                  <a:lnTo>
                    <a:pt x="3" y="710"/>
                  </a:lnTo>
                  <a:lnTo>
                    <a:pt x="3" y="704"/>
                  </a:lnTo>
                  <a:lnTo>
                    <a:pt x="9" y="701"/>
                  </a:lnTo>
                  <a:lnTo>
                    <a:pt x="15" y="698"/>
                  </a:lnTo>
                  <a:lnTo>
                    <a:pt x="12" y="698"/>
                  </a:lnTo>
                  <a:lnTo>
                    <a:pt x="18" y="698"/>
                  </a:lnTo>
                  <a:lnTo>
                    <a:pt x="30" y="695"/>
                  </a:lnTo>
                  <a:lnTo>
                    <a:pt x="36" y="695"/>
                  </a:lnTo>
                  <a:lnTo>
                    <a:pt x="39" y="695"/>
                  </a:lnTo>
                  <a:lnTo>
                    <a:pt x="45" y="698"/>
                  </a:lnTo>
                  <a:lnTo>
                    <a:pt x="48" y="698"/>
                  </a:lnTo>
                  <a:lnTo>
                    <a:pt x="51" y="698"/>
                  </a:lnTo>
                  <a:lnTo>
                    <a:pt x="54" y="695"/>
                  </a:lnTo>
                  <a:lnTo>
                    <a:pt x="54" y="692"/>
                  </a:lnTo>
                  <a:lnTo>
                    <a:pt x="54" y="689"/>
                  </a:lnTo>
                  <a:lnTo>
                    <a:pt x="54" y="686"/>
                  </a:lnTo>
                  <a:lnTo>
                    <a:pt x="54" y="683"/>
                  </a:lnTo>
                  <a:lnTo>
                    <a:pt x="54" y="683"/>
                  </a:lnTo>
                  <a:lnTo>
                    <a:pt x="57" y="680"/>
                  </a:lnTo>
                  <a:lnTo>
                    <a:pt x="60" y="677"/>
                  </a:lnTo>
                  <a:lnTo>
                    <a:pt x="63" y="674"/>
                  </a:lnTo>
                  <a:lnTo>
                    <a:pt x="66" y="674"/>
                  </a:lnTo>
                  <a:lnTo>
                    <a:pt x="84" y="671"/>
                  </a:lnTo>
                  <a:lnTo>
                    <a:pt x="95" y="674"/>
                  </a:lnTo>
                  <a:lnTo>
                    <a:pt x="98" y="671"/>
                  </a:lnTo>
                  <a:lnTo>
                    <a:pt x="98" y="671"/>
                  </a:lnTo>
                  <a:lnTo>
                    <a:pt x="98" y="668"/>
                  </a:lnTo>
                  <a:lnTo>
                    <a:pt x="98" y="668"/>
                  </a:lnTo>
                  <a:lnTo>
                    <a:pt x="98" y="665"/>
                  </a:lnTo>
                  <a:lnTo>
                    <a:pt x="95" y="662"/>
                  </a:lnTo>
                  <a:lnTo>
                    <a:pt x="92" y="662"/>
                  </a:lnTo>
                  <a:lnTo>
                    <a:pt x="92" y="659"/>
                  </a:lnTo>
                  <a:lnTo>
                    <a:pt x="87" y="659"/>
                  </a:lnTo>
                  <a:lnTo>
                    <a:pt x="87" y="656"/>
                  </a:lnTo>
                  <a:lnTo>
                    <a:pt x="84" y="656"/>
                  </a:lnTo>
                  <a:lnTo>
                    <a:pt x="84" y="650"/>
                  </a:lnTo>
                  <a:lnTo>
                    <a:pt x="81" y="650"/>
                  </a:lnTo>
                  <a:lnTo>
                    <a:pt x="78" y="647"/>
                  </a:lnTo>
                  <a:lnTo>
                    <a:pt x="78" y="647"/>
                  </a:lnTo>
                  <a:lnTo>
                    <a:pt x="75" y="647"/>
                  </a:lnTo>
                  <a:lnTo>
                    <a:pt x="63" y="650"/>
                  </a:lnTo>
                  <a:lnTo>
                    <a:pt x="57" y="650"/>
                  </a:lnTo>
                  <a:lnTo>
                    <a:pt x="57" y="650"/>
                  </a:lnTo>
                  <a:lnTo>
                    <a:pt x="54" y="650"/>
                  </a:lnTo>
                  <a:lnTo>
                    <a:pt x="48" y="647"/>
                  </a:lnTo>
                  <a:lnTo>
                    <a:pt x="48" y="647"/>
                  </a:lnTo>
                  <a:lnTo>
                    <a:pt x="45" y="644"/>
                  </a:lnTo>
                  <a:lnTo>
                    <a:pt x="45" y="644"/>
                  </a:lnTo>
                  <a:lnTo>
                    <a:pt x="45" y="641"/>
                  </a:lnTo>
                  <a:lnTo>
                    <a:pt x="45" y="638"/>
                  </a:lnTo>
                  <a:lnTo>
                    <a:pt x="45" y="635"/>
                  </a:lnTo>
                  <a:lnTo>
                    <a:pt x="45" y="635"/>
                  </a:lnTo>
                  <a:lnTo>
                    <a:pt x="42" y="632"/>
                  </a:lnTo>
                  <a:lnTo>
                    <a:pt x="42" y="629"/>
                  </a:lnTo>
                  <a:lnTo>
                    <a:pt x="39" y="629"/>
                  </a:lnTo>
                  <a:lnTo>
                    <a:pt x="36" y="629"/>
                  </a:lnTo>
                  <a:lnTo>
                    <a:pt x="36" y="629"/>
                  </a:lnTo>
                  <a:lnTo>
                    <a:pt x="36" y="626"/>
                  </a:lnTo>
                  <a:lnTo>
                    <a:pt x="36" y="623"/>
                  </a:lnTo>
                  <a:lnTo>
                    <a:pt x="36" y="623"/>
                  </a:lnTo>
                  <a:lnTo>
                    <a:pt x="39" y="620"/>
                  </a:lnTo>
                  <a:lnTo>
                    <a:pt x="39" y="620"/>
                  </a:lnTo>
                  <a:lnTo>
                    <a:pt x="42" y="617"/>
                  </a:lnTo>
                  <a:lnTo>
                    <a:pt x="42" y="617"/>
                  </a:lnTo>
                  <a:lnTo>
                    <a:pt x="45" y="617"/>
                  </a:lnTo>
                  <a:lnTo>
                    <a:pt x="48" y="617"/>
                  </a:lnTo>
                  <a:lnTo>
                    <a:pt x="60" y="614"/>
                  </a:lnTo>
                  <a:lnTo>
                    <a:pt x="60" y="611"/>
                  </a:lnTo>
                  <a:lnTo>
                    <a:pt x="60" y="611"/>
                  </a:lnTo>
                  <a:lnTo>
                    <a:pt x="60" y="608"/>
                  </a:lnTo>
                  <a:lnTo>
                    <a:pt x="60" y="602"/>
                  </a:lnTo>
                  <a:lnTo>
                    <a:pt x="57" y="599"/>
                  </a:lnTo>
                  <a:lnTo>
                    <a:pt x="57" y="596"/>
                  </a:lnTo>
                  <a:lnTo>
                    <a:pt x="51" y="593"/>
                  </a:lnTo>
                  <a:lnTo>
                    <a:pt x="51" y="593"/>
                  </a:lnTo>
                  <a:lnTo>
                    <a:pt x="51" y="590"/>
                  </a:lnTo>
                  <a:lnTo>
                    <a:pt x="51" y="590"/>
                  </a:lnTo>
                  <a:lnTo>
                    <a:pt x="54" y="587"/>
                  </a:lnTo>
                  <a:lnTo>
                    <a:pt x="57" y="587"/>
                  </a:lnTo>
                  <a:lnTo>
                    <a:pt x="60" y="587"/>
                  </a:lnTo>
                  <a:lnTo>
                    <a:pt x="60" y="584"/>
                  </a:lnTo>
                  <a:lnTo>
                    <a:pt x="63" y="584"/>
                  </a:lnTo>
                  <a:lnTo>
                    <a:pt x="63" y="581"/>
                  </a:lnTo>
                  <a:lnTo>
                    <a:pt x="60" y="575"/>
                  </a:lnTo>
                  <a:lnTo>
                    <a:pt x="60" y="569"/>
                  </a:lnTo>
                  <a:lnTo>
                    <a:pt x="57" y="566"/>
                  </a:lnTo>
                  <a:lnTo>
                    <a:pt x="57" y="566"/>
                  </a:lnTo>
                  <a:lnTo>
                    <a:pt x="51" y="563"/>
                  </a:lnTo>
                  <a:lnTo>
                    <a:pt x="51" y="560"/>
                  </a:lnTo>
                  <a:lnTo>
                    <a:pt x="51" y="560"/>
                  </a:lnTo>
                  <a:lnTo>
                    <a:pt x="54" y="557"/>
                  </a:lnTo>
                  <a:lnTo>
                    <a:pt x="54" y="557"/>
                  </a:lnTo>
                  <a:lnTo>
                    <a:pt x="54" y="554"/>
                  </a:lnTo>
                  <a:lnTo>
                    <a:pt x="54" y="551"/>
                  </a:lnTo>
                  <a:lnTo>
                    <a:pt x="54" y="548"/>
                  </a:lnTo>
                  <a:lnTo>
                    <a:pt x="54" y="545"/>
                  </a:lnTo>
                  <a:lnTo>
                    <a:pt x="51" y="545"/>
                  </a:lnTo>
                  <a:lnTo>
                    <a:pt x="51" y="542"/>
                  </a:lnTo>
                  <a:lnTo>
                    <a:pt x="48" y="539"/>
                  </a:lnTo>
                  <a:lnTo>
                    <a:pt x="42" y="539"/>
                  </a:lnTo>
                  <a:lnTo>
                    <a:pt x="39" y="539"/>
                  </a:lnTo>
                  <a:lnTo>
                    <a:pt x="33" y="536"/>
                  </a:lnTo>
                  <a:lnTo>
                    <a:pt x="30" y="533"/>
                  </a:lnTo>
                  <a:lnTo>
                    <a:pt x="15" y="530"/>
                  </a:lnTo>
                  <a:lnTo>
                    <a:pt x="15" y="530"/>
                  </a:lnTo>
                  <a:lnTo>
                    <a:pt x="12" y="527"/>
                  </a:lnTo>
                  <a:lnTo>
                    <a:pt x="6" y="524"/>
                  </a:lnTo>
                  <a:lnTo>
                    <a:pt x="6" y="521"/>
                  </a:lnTo>
                  <a:lnTo>
                    <a:pt x="3" y="521"/>
                  </a:lnTo>
                  <a:lnTo>
                    <a:pt x="3" y="518"/>
                  </a:lnTo>
                  <a:lnTo>
                    <a:pt x="3" y="515"/>
                  </a:lnTo>
                  <a:lnTo>
                    <a:pt x="3" y="512"/>
                  </a:lnTo>
                  <a:lnTo>
                    <a:pt x="0" y="506"/>
                  </a:lnTo>
                  <a:lnTo>
                    <a:pt x="0" y="503"/>
                  </a:lnTo>
                  <a:lnTo>
                    <a:pt x="0" y="497"/>
                  </a:lnTo>
                  <a:lnTo>
                    <a:pt x="0" y="491"/>
                  </a:lnTo>
                  <a:lnTo>
                    <a:pt x="3" y="491"/>
                  </a:lnTo>
                  <a:lnTo>
                    <a:pt x="6" y="485"/>
                  </a:lnTo>
                  <a:lnTo>
                    <a:pt x="6" y="485"/>
                  </a:lnTo>
                  <a:lnTo>
                    <a:pt x="6" y="482"/>
                  </a:lnTo>
                  <a:lnTo>
                    <a:pt x="6" y="479"/>
                  </a:lnTo>
                  <a:lnTo>
                    <a:pt x="9" y="479"/>
                  </a:lnTo>
                  <a:lnTo>
                    <a:pt x="15" y="479"/>
                  </a:lnTo>
                  <a:lnTo>
                    <a:pt x="21" y="476"/>
                  </a:lnTo>
                  <a:lnTo>
                    <a:pt x="21" y="476"/>
                  </a:lnTo>
                  <a:lnTo>
                    <a:pt x="24" y="473"/>
                  </a:lnTo>
                  <a:lnTo>
                    <a:pt x="24" y="473"/>
                  </a:lnTo>
                  <a:lnTo>
                    <a:pt x="24" y="470"/>
                  </a:lnTo>
                  <a:lnTo>
                    <a:pt x="24" y="470"/>
                  </a:lnTo>
                  <a:lnTo>
                    <a:pt x="21" y="467"/>
                  </a:lnTo>
                  <a:lnTo>
                    <a:pt x="21" y="467"/>
                  </a:lnTo>
                  <a:lnTo>
                    <a:pt x="24" y="464"/>
                  </a:lnTo>
                  <a:lnTo>
                    <a:pt x="24" y="461"/>
                  </a:lnTo>
                  <a:lnTo>
                    <a:pt x="24" y="461"/>
                  </a:lnTo>
                  <a:lnTo>
                    <a:pt x="27" y="458"/>
                  </a:lnTo>
                  <a:lnTo>
                    <a:pt x="27" y="458"/>
                  </a:lnTo>
                  <a:lnTo>
                    <a:pt x="30" y="455"/>
                  </a:lnTo>
                  <a:lnTo>
                    <a:pt x="30" y="452"/>
                  </a:lnTo>
                  <a:lnTo>
                    <a:pt x="30" y="452"/>
                  </a:lnTo>
                  <a:lnTo>
                    <a:pt x="33" y="452"/>
                  </a:lnTo>
                  <a:lnTo>
                    <a:pt x="36" y="452"/>
                  </a:lnTo>
                  <a:lnTo>
                    <a:pt x="36" y="455"/>
                  </a:lnTo>
                  <a:lnTo>
                    <a:pt x="36" y="455"/>
                  </a:lnTo>
                  <a:lnTo>
                    <a:pt x="36" y="458"/>
                  </a:lnTo>
                  <a:lnTo>
                    <a:pt x="36" y="458"/>
                  </a:lnTo>
                  <a:lnTo>
                    <a:pt x="39" y="461"/>
                  </a:lnTo>
                  <a:lnTo>
                    <a:pt x="42" y="461"/>
                  </a:lnTo>
                  <a:lnTo>
                    <a:pt x="45" y="458"/>
                  </a:lnTo>
                  <a:lnTo>
                    <a:pt x="45" y="455"/>
                  </a:lnTo>
                  <a:lnTo>
                    <a:pt x="54" y="455"/>
                  </a:lnTo>
                  <a:lnTo>
                    <a:pt x="69" y="452"/>
                  </a:lnTo>
                  <a:lnTo>
                    <a:pt x="78" y="458"/>
                  </a:lnTo>
                  <a:lnTo>
                    <a:pt x="78" y="458"/>
                  </a:lnTo>
                  <a:lnTo>
                    <a:pt x="81" y="461"/>
                  </a:lnTo>
                  <a:lnTo>
                    <a:pt x="81" y="461"/>
                  </a:lnTo>
                  <a:lnTo>
                    <a:pt x="84" y="461"/>
                  </a:lnTo>
                  <a:lnTo>
                    <a:pt x="87" y="461"/>
                  </a:lnTo>
                  <a:lnTo>
                    <a:pt x="95" y="458"/>
                  </a:lnTo>
                  <a:lnTo>
                    <a:pt x="98" y="458"/>
                  </a:lnTo>
                  <a:lnTo>
                    <a:pt x="101" y="458"/>
                  </a:lnTo>
                  <a:lnTo>
                    <a:pt x="104" y="461"/>
                  </a:lnTo>
                  <a:lnTo>
                    <a:pt x="107" y="464"/>
                  </a:lnTo>
                  <a:lnTo>
                    <a:pt x="107" y="461"/>
                  </a:lnTo>
                  <a:lnTo>
                    <a:pt x="110" y="461"/>
                  </a:lnTo>
                  <a:lnTo>
                    <a:pt x="110" y="458"/>
                  </a:lnTo>
                  <a:lnTo>
                    <a:pt x="113" y="458"/>
                  </a:lnTo>
                  <a:lnTo>
                    <a:pt x="110" y="452"/>
                  </a:lnTo>
                  <a:lnTo>
                    <a:pt x="110" y="452"/>
                  </a:lnTo>
                  <a:lnTo>
                    <a:pt x="110" y="449"/>
                  </a:lnTo>
                  <a:lnTo>
                    <a:pt x="113" y="449"/>
                  </a:lnTo>
                  <a:lnTo>
                    <a:pt x="113" y="446"/>
                  </a:lnTo>
                  <a:lnTo>
                    <a:pt x="116" y="446"/>
                  </a:lnTo>
                  <a:lnTo>
                    <a:pt x="119" y="446"/>
                  </a:lnTo>
                  <a:lnTo>
                    <a:pt x="122" y="446"/>
                  </a:lnTo>
                  <a:lnTo>
                    <a:pt x="140" y="452"/>
                  </a:lnTo>
                  <a:lnTo>
                    <a:pt x="161" y="449"/>
                  </a:lnTo>
                  <a:lnTo>
                    <a:pt x="182" y="452"/>
                  </a:lnTo>
                  <a:lnTo>
                    <a:pt x="185" y="452"/>
                  </a:lnTo>
                  <a:lnTo>
                    <a:pt x="188" y="452"/>
                  </a:lnTo>
                  <a:lnTo>
                    <a:pt x="191" y="449"/>
                  </a:lnTo>
                  <a:lnTo>
                    <a:pt x="197" y="446"/>
                  </a:lnTo>
                  <a:lnTo>
                    <a:pt x="203" y="440"/>
                  </a:lnTo>
                  <a:lnTo>
                    <a:pt x="203" y="437"/>
                  </a:lnTo>
                  <a:lnTo>
                    <a:pt x="203" y="437"/>
                  </a:lnTo>
                  <a:lnTo>
                    <a:pt x="203" y="437"/>
                  </a:lnTo>
                  <a:lnTo>
                    <a:pt x="200" y="434"/>
                  </a:lnTo>
                  <a:lnTo>
                    <a:pt x="200" y="434"/>
                  </a:lnTo>
                  <a:lnTo>
                    <a:pt x="200" y="431"/>
                  </a:lnTo>
                  <a:lnTo>
                    <a:pt x="200" y="431"/>
                  </a:lnTo>
                  <a:lnTo>
                    <a:pt x="200" y="428"/>
                  </a:lnTo>
                  <a:lnTo>
                    <a:pt x="200" y="428"/>
                  </a:lnTo>
                  <a:lnTo>
                    <a:pt x="200" y="428"/>
                  </a:lnTo>
                  <a:lnTo>
                    <a:pt x="200" y="428"/>
                  </a:lnTo>
                  <a:lnTo>
                    <a:pt x="203" y="422"/>
                  </a:lnTo>
                  <a:lnTo>
                    <a:pt x="203" y="419"/>
                  </a:lnTo>
                  <a:lnTo>
                    <a:pt x="200" y="419"/>
                  </a:lnTo>
                  <a:lnTo>
                    <a:pt x="197" y="416"/>
                  </a:lnTo>
                  <a:lnTo>
                    <a:pt x="197" y="413"/>
                  </a:lnTo>
                  <a:lnTo>
                    <a:pt x="194" y="413"/>
                  </a:lnTo>
                  <a:lnTo>
                    <a:pt x="194" y="410"/>
                  </a:lnTo>
                  <a:lnTo>
                    <a:pt x="194" y="407"/>
                  </a:lnTo>
                  <a:lnTo>
                    <a:pt x="194" y="404"/>
                  </a:lnTo>
                  <a:lnTo>
                    <a:pt x="194" y="401"/>
                  </a:lnTo>
                  <a:lnTo>
                    <a:pt x="194" y="398"/>
                  </a:lnTo>
                  <a:lnTo>
                    <a:pt x="197" y="395"/>
                  </a:lnTo>
                  <a:lnTo>
                    <a:pt x="197" y="395"/>
                  </a:lnTo>
                  <a:lnTo>
                    <a:pt x="197" y="392"/>
                  </a:lnTo>
                  <a:lnTo>
                    <a:pt x="197" y="389"/>
                  </a:lnTo>
                  <a:lnTo>
                    <a:pt x="200" y="389"/>
                  </a:lnTo>
                  <a:lnTo>
                    <a:pt x="206" y="389"/>
                  </a:lnTo>
                  <a:lnTo>
                    <a:pt x="209" y="389"/>
                  </a:lnTo>
                  <a:lnTo>
                    <a:pt x="212" y="389"/>
                  </a:lnTo>
                  <a:lnTo>
                    <a:pt x="212" y="389"/>
                  </a:lnTo>
                  <a:lnTo>
                    <a:pt x="221" y="395"/>
                  </a:lnTo>
                  <a:lnTo>
                    <a:pt x="224" y="395"/>
                  </a:lnTo>
                  <a:lnTo>
                    <a:pt x="227" y="395"/>
                  </a:lnTo>
                  <a:lnTo>
                    <a:pt x="251" y="383"/>
                  </a:lnTo>
                  <a:lnTo>
                    <a:pt x="251" y="383"/>
                  </a:lnTo>
                  <a:lnTo>
                    <a:pt x="254" y="380"/>
                  </a:lnTo>
                  <a:lnTo>
                    <a:pt x="257" y="377"/>
                  </a:lnTo>
                  <a:lnTo>
                    <a:pt x="260" y="371"/>
                  </a:lnTo>
                  <a:lnTo>
                    <a:pt x="266" y="371"/>
                  </a:lnTo>
                  <a:lnTo>
                    <a:pt x="269" y="371"/>
                  </a:lnTo>
                  <a:lnTo>
                    <a:pt x="272" y="371"/>
                  </a:lnTo>
                  <a:lnTo>
                    <a:pt x="275" y="371"/>
                  </a:lnTo>
                  <a:lnTo>
                    <a:pt x="275" y="371"/>
                  </a:lnTo>
                  <a:lnTo>
                    <a:pt x="278" y="374"/>
                  </a:lnTo>
                  <a:lnTo>
                    <a:pt x="281" y="374"/>
                  </a:lnTo>
                  <a:lnTo>
                    <a:pt x="281" y="374"/>
                  </a:lnTo>
                  <a:lnTo>
                    <a:pt x="284" y="371"/>
                  </a:lnTo>
                  <a:lnTo>
                    <a:pt x="284" y="371"/>
                  </a:lnTo>
                  <a:lnTo>
                    <a:pt x="287" y="365"/>
                  </a:lnTo>
                  <a:lnTo>
                    <a:pt x="287" y="362"/>
                  </a:lnTo>
                  <a:lnTo>
                    <a:pt x="287" y="359"/>
                  </a:lnTo>
                  <a:lnTo>
                    <a:pt x="287" y="356"/>
                  </a:lnTo>
                  <a:lnTo>
                    <a:pt x="287" y="356"/>
                  </a:lnTo>
                  <a:lnTo>
                    <a:pt x="287" y="353"/>
                  </a:lnTo>
                  <a:lnTo>
                    <a:pt x="287" y="350"/>
                  </a:lnTo>
                  <a:lnTo>
                    <a:pt x="287" y="350"/>
                  </a:lnTo>
                  <a:lnTo>
                    <a:pt x="284" y="347"/>
                  </a:lnTo>
                  <a:lnTo>
                    <a:pt x="284" y="347"/>
                  </a:lnTo>
                  <a:lnTo>
                    <a:pt x="284" y="344"/>
                  </a:lnTo>
                  <a:lnTo>
                    <a:pt x="284" y="341"/>
                  </a:lnTo>
                  <a:lnTo>
                    <a:pt x="284" y="338"/>
                  </a:lnTo>
                  <a:lnTo>
                    <a:pt x="287" y="335"/>
                  </a:lnTo>
                  <a:lnTo>
                    <a:pt x="290" y="335"/>
                  </a:lnTo>
                  <a:lnTo>
                    <a:pt x="293" y="335"/>
                  </a:lnTo>
                  <a:lnTo>
                    <a:pt x="296" y="335"/>
                  </a:lnTo>
                  <a:lnTo>
                    <a:pt x="299" y="335"/>
                  </a:lnTo>
                  <a:lnTo>
                    <a:pt x="302" y="335"/>
                  </a:lnTo>
                  <a:lnTo>
                    <a:pt x="308" y="335"/>
                  </a:lnTo>
                  <a:lnTo>
                    <a:pt x="308" y="335"/>
                  </a:lnTo>
                  <a:lnTo>
                    <a:pt x="311" y="338"/>
                  </a:lnTo>
                  <a:lnTo>
                    <a:pt x="314" y="338"/>
                  </a:lnTo>
                  <a:lnTo>
                    <a:pt x="314" y="338"/>
                  </a:lnTo>
                  <a:lnTo>
                    <a:pt x="317" y="338"/>
                  </a:lnTo>
                  <a:lnTo>
                    <a:pt x="320" y="335"/>
                  </a:lnTo>
                  <a:lnTo>
                    <a:pt x="320" y="335"/>
                  </a:lnTo>
                  <a:lnTo>
                    <a:pt x="323" y="330"/>
                  </a:lnTo>
                  <a:lnTo>
                    <a:pt x="323" y="327"/>
                  </a:lnTo>
                  <a:lnTo>
                    <a:pt x="323" y="327"/>
                  </a:lnTo>
                  <a:lnTo>
                    <a:pt x="326" y="324"/>
                  </a:lnTo>
                  <a:lnTo>
                    <a:pt x="326" y="321"/>
                  </a:lnTo>
                  <a:lnTo>
                    <a:pt x="329" y="318"/>
                  </a:lnTo>
                  <a:lnTo>
                    <a:pt x="332" y="318"/>
                  </a:lnTo>
                  <a:lnTo>
                    <a:pt x="341" y="315"/>
                  </a:lnTo>
                  <a:lnTo>
                    <a:pt x="341" y="315"/>
                  </a:lnTo>
                  <a:lnTo>
                    <a:pt x="347" y="312"/>
                  </a:lnTo>
                  <a:lnTo>
                    <a:pt x="350" y="303"/>
                  </a:lnTo>
                  <a:lnTo>
                    <a:pt x="350" y="300"/>
                  </a:lnTo>
                  <a:lnTo>
                    <a:pt x="353" y="297"/>
                  </a:lnTo>
                  <a:lnTo>
                    <a:pt x="356" y="294"/>
                  </a:lnTo>
                  <a:lnTo>
                    <a:pt x="359" y="294"/>
                  </a:lnTo>
                  <a:lnTo>
                    <a:pt x="362" y="291"/>
                  </a:lnTo>
                  <a:lnTo>
                    <a:pt x="368" y="285"/>
                  </a:lnTo>
                  <a:lnTo>
                    <a:pt x="368" y="282"/>
                  </a:lnTo>
                  <a:lnTo>
                    <a:pt x="368" y="282"/>
                  </a:lnTo>
                  <a:lnTo>
                    <a:pt x="368" y="282"/>
                  </a:lnTo>
                  <a:lnTo>
                    <a:pt x="368" y="279"/>
                  </a:lnTo>
                  <a:lnTo>
                    <a:pt x="368" y="276"/>
                  </a:lnTo>
                  <a:lnTo>
                    <a:pt x="365" y="276"/>
                  </a:lnTo>
                  <a:lnTo>
                    <a:pt x="362" y="273"/>
                  </a:lnTo>
                  <a:lnTo>
                    <a:pt x="359" y="270"/>
                  </a:lnTo>
                  <a:lnTo>
                    <a:pt x="356" y="267"/>
                  </a:lnTo>
                  <a:lnTo>
                    <a:pt x="353" y="267"/>
                  </a:lnTo>
                  <a:lnTo>
                    <a:pt x="350" y="267"/>
                  </a:lnTo>
                  <a:lnTo>
                    <a:pt x="350" y="267"/>
                  </a:lnTo>
                  <a:lnTo>
                    <a:pt x="347" y="267"/>
                  </a:lnTo>
                  <a:lnTo>
                    <a:pt x="347" y="264"/>
                  </a:lnTo>
                  <a:lnTo>
                    <a:pt x="344" y="264"/>
                  </a:lnTo>
                  <a:lnTo>
                    <a:pt x="344" y="264"/>
                  </a:lnTo>
                  <a:lnTo>
                    <a:pt x="341" y="264"/>
                  </a:lnTo>
                  <a:lnTo>
                    <a:pt x="338" y="264"/>
                  </a:lnTo>
                  <a:lnTo>
                    <a:pt x="338" y="261"/>
                  </a:lnTo>
                  <a:lnTo>
                    <a:pt x="335" y="261"/>
                  </a:lnTo>
                  <a:lnTo>
                    <a:pt x="335" y="261"/>
                  </a:lnTo>
                  <a:lnTo>
                    <a:pt x="335" y="258"/>
                  </a:lnTo>
                  <a:lnTo>
                    <a:pt x="338" y="258"/>
                  </a:lnTo>
                  <a:lnTo>
                    <a:pt x="341" y="255"/>
                  </a:lnTo>
                  <a:lnTo>
                    <a:pt x="344" y="252"/>
                  </a:lnTo>
                  <a:lnTo>
                    <a:pt x="344" y="252"/>
                  </a:lnTo>
                  <a:lnTo>
                    <a:pt x="344" y="246"/>
                  </a:lnTo>
                  <a:lnTo>
                    <a:pt x="344" y="246"/>
                  </a:lnTo>
                  <a:lnTo>
                    <a:pt x="347" y="240"/>
                  </a:lnTo>
                  <a:lnTo>
                    <a:pt x="353" y="234"/>
                  </a:lnTo>
                  <a:lnTo>
                    <a:pt x="353" y="231"/>
                  </a:lnTo>
                  <a:lnTo>
                    <a:pt x="350" y="228"/>
                  </a:lnTo>
                  <a:lnTo>
                    <a:pt x="350" y="228"/>
                  </a:lnTo>
                  <a:lnTo>
                    <a:pt x="347" y="225"/>
                  </a:lnTo>
                  <a:lnTo>
                    <a:pt x="344" y="225"/>
                  </a:lnTo>
                  <a:lnTo>
                    <a:pt x="326" y="228"/>
                  </a:lnTo>
                  <a:lnTo>
                    <a:pt x="326" y="228"/>
                  </a:lnTo>
                  <a:lnTo>
                    <a:pt x="323" y="225"/>
                  </a:lnTo>
                  <a:lnTo>
                    <a:pt x="323" y="225"/>
                  </a:lnTo>
                  <a:lnTo>
                    <a:pt x="323" y="222"/>
                  </a:lnTo>
                  <a:lnTo>
                    <a:pt x="323" y="219"/>
                  </a:lnTo>
                  <a:lnTo>
                    <a:pt x="323" y="219"/>
                  </a:lnTo>
                  <a:lnTo>
                    <a:pt x="320" y="216"/>
                  </a:lnTo>
                  <a:lnTo>
                    <a:pt x="317" y="216"/>
                  </a:lnTo>
                  <a:lnTo>
                    <a:pt x="311" y="210"/>
                  </a:lnTo>
                  <a:lnTo>
                    <a:pt x="305" y="207"/>
                  </a:lnTo>
                  <a:lnTo>
                    <a:pt x="302" y="207"/>
                  </a:lnTo>
                  <a:lnTo>
                    <a:pt x="299" y="207"/>
                  </a:lnTo>
                  <a:lnTo>
                    <a:pt x="302" y="204"/>
                  </a:lnTo>
                  <a:lnTo>
                    <a:pt x="302" y="201"/>
                  </a:lnTo>
                  <a:lnTo>
                    <a:pt x="305" y="195"/>
                  </a:lnTo>
                  <a:lnTo>
                    <a:pt x="305" y="192"/>
                  </a:lnTo>
                  <a:lnTo>
                    <a:pt x="305" y="189"/>
                  </a:lnTo>
                  <a:lnTo>
                    <a:pt x="302" y="186"/>
                  </a:lnTo>
                  <a:lnTo>
                    <a:pt x="302" y="180"/>
                  </a:lnTo>
                  <a:lnTo>
                    <a:pt x="302" y="177"/>
                  </a:lnTo>
                  <a:lnTo>
                    <a:pt x="302" y="174"/>
                  </a:lnTo>
                  <a:lnTo>
                    <a:pt x="302" y="171"/>
                  </a:lnTo>
                  <a:lnTo>
                    <a:pt x="302" y="171"/>
                  </a:lnTo>
                  <a:lnTo>
                    <a:pt x="302" y="168"/>
                  </a:lnTo>
                  <a:lnTo>
                    <a:pt x="302" y="165"/>
                  </a:lnTo>
                  <a:lnTo>
                    <a:pt x="302" y="165"/>
                  </a:lnTo>
                  <a:lnTo>
                    <a:pt x="305" y="162"/>
                  </a:lnTo>
                  <a:lnTo>
                    <a:pt x="305" y="159"/>
                  </a:lnTo>
                  <a:lnTo>
                    <a:pt x="305" y="156"/>
                  </a:lnTo>
                  <a:lnTo>
                    <a:pt x="302" y="156"/>
                  </a:lnTo>
                  <a:lnTo>
                    <a:pt x="296" y="144"/>
                  </a:lnTo>
                  <a:lnTo>
                    <a:pt x="293" y="141"/>
                  </a:lnTo>
                  <a:lnTo>
                    <a:pt x="293" y="138"/>
                  </a:lnTo>
                  <a:lnTo>
                    <a:pt x="290" y="135"/>
                  </a:lnTo>
                  <a:lnTo>
                    <a:pt x="290" y="132"/>
                  </a:lnTo>
                  <a:lnTo>
                    <a:pt x="293" y="129"/>
                  </a:lnTo>
                  <a:lnTo>
                    <a:pt x="293" y="126"/>
                  </a:lnTo>
                  <a:lnTo>
                    <a:pt x="293" y="126"/>
                  </a:lnTo>
                  <a:lnTo>
                    <a:pt x="287" y="117"/>
                  </a:lnTo>
                  <a:lnTo>
                    <a:pt x="269" y="93"/>
                  </a:lnTo>
                  <a:lnTo>
                    <a:pt x="272" y="84"/>
                  </a:lnTo>
                  <a:lnTo>
                    <a:pt x="275" y="81"/>
                  </a:lnTo>
                  <a:lnTo>
                    <a:pt x="278" y="75"/>
                  </a:lnTo>
                  <a:lnTo>
                    <a:pt x="281" y="72"/>
                  </a:lnTo>
                  <a:lnTo>
                    <a:pt x="281" y="63"/>
                  </a:lnTo>
                  <a:lnTo>
                    <a:pt x="284" y="51"/>
                  </a:lnTo>
                  <a:lnTo>
                    <a:pt x="287" y="45"/>
                  </a:lnTo>
                  <a:lnTo>
                    <a:pt x="287" y="39"/>
                  </a:lnTo>
                  <a:lnTo>
                    <a:pt x="290" y="39"/>
                  </a:lnTo>
                  <a:lnTo>
                    <a:pt x="293" y="36"/>
                  </a:lnTo>
                  <a:lnTo>
                    <a:pt x="296" y="30"/>
                  </a:lnTo>
                  <a:lnTo>
                    <a:pt x="296" y="24"/>
                  </a:lnTo>
                  <a:lnTo>
                    <a:pt x="296" y="21"/>
                  </a:lnTo>
                  <a:lnTo>
                    <a:pt x="299" y="18"/>
                  </a:lnTo>
                  <a:lnTo>
                    <a:pt x="302" y="18"/>
                  </a:lnTo>
                  <a:lnTo>
                    <a:pt x="302" y="21"/>
                  </a:lnTo>
                  <a:lnTo>
                    <a:pt x="305" y="24"/>
                  </a:lnTo>
                  <a:lnTo>
                    <a:pt x="308" y="27"/>
                  </a:lnTo>
                  <a:lnTo>
                    <a:pt x="311" y="27"/>
                  </a:lnTo>
                  <a:lnTo>
                    <a:pt x="314" y="24"/>
                  </a:lnTo>
                  <a:lnTo>
                    <a:pt x="326" y="12"/>
                  </a:lnTo>
                  <a:lnTo>
                    <a:pt x="329" y="9"/>
                  </a:lnTo>
                  <a:lnTo>
                    <a:pt x="332" y="9"/>
                  </a:lnTo>
                  <a:lnTo>
                    <a:pt x="332" y="9"/>
                  </a:lnTo>
                  <a:lnTo>
                    <a:pt x="335" y="9"/>
                  </a:lnTo>
                  <a:lnTo>
                    <a:pt x="338" y="9"/>
                  </a:lnTo>
                  <a:lnTo>
                    <a:pt x="347" y="3"/>
                  </a:lnTo>
                  <a:lnTo>
                    <a:pt x="347" y="3"/>
                  </a:lnTo>
                  <a:lnTo>
                    <a:pt x="350" y="0"/>
                  </a:lnTo>
                  <a:lnTo>
                    <a:pt x="353" y="0"/>
                  </a:lnTo>
                  <a:lnTo>
                    <a:pt x="356" y="0"/>
                  </a:lnTo>
                  <a:lnTo>
                    <a:pt x="356" y="3"/>
                  </a:lnTo>
                  <a:lnTo>
                    <a:pt x="356" y="3"/>
                  </a:lnTo>
                  <a:lnTo>
                    <a:pt x="359" y="6"/>
                  </a:lnTo>
                  <a:lnTo>
                    <a:pt x="359" y="12"/>
                  </a:lnTo>
                  <a:lnTo>
                    <a:pt x="371" y="36"/>
                  </a:lnTo>
                  <a:lnTo>
                    <a:pt x="377" y="42"/>
                  </a:lnTo>
                  <a:lnTo>
                    <a:pt x="380" y="42"/>
                  </a:lnTo>
                  <a:lnTo>
                    <a:pt x="383" y="42"/>
                  </a:lnTo>
                  <a:lnTo>
                    <a:pt x="383" y="39"/>
                  </a:lnTo>
                  <a:lnTo>
                    <a:pt x="386" y="39"/>
                  </a:lnTo>
                  <a:lnTo>
                    <a:pt x="392" y="39"/>
                  </a:lnTo>
                  <a:lnTo>
                    <a:pt x="395" y="39"/>
                  </a:lnTo>
                  <a:lnTo>
                    <a:pt x="398" y="36"/>
                  </a:lnTo>
                  <a:lnTo>
                    <a:pt x="398" y="36"/>
                  </a:lnTo>
                  <a:lnTo>
                    <a:pt x="398" y="33"/>
                  </a:lnTo>
                  <a:lnTo>
                    <a:pt x="398" y="30"/>
                  </a:lnTo>
                  <a:lnTo>
                    <a:pt x="398" y="27"/>
                  </a:lnTo>
                  <a:lnTo>
                    <a:pt x="401" y="27"/>
                  </a:lnTo>
                  <a:lnTo>
                    <a:pt x="401" y="24"/>
                  </a:lnTo>
                  <a:lnTo>
                    <a:pt x="404" y="24"/>
                  </a:lnTo>
                  <a:lnTo>
                    <a:pt x="407" y="24"/>
                  </a:lnTo>
                  <a:lnTo>
                    <a:pt x="410" y="24"/>
                  </a:lnTo>
                  <a:lnTo>
                    <a:pt x="413" y="27"/>
                  </a:lnTo>
                  <a:lnTo>
                    <a:pt x="413" y="30"/>
                  </a:lnTo>
                  <a:lnTo>
                    <a:pt x="416" y="30"/>
                  </a:lnTo>
                  <a:lnTo>
                    <a:pt x="413" y="33"/>
                  </a:lnTo>
                  <a:lnTo>
                    <a:pt x="413" y="33"/>
                  </a:lnTo>
                  <a:lnTo>
                    <a:pt x="413" y="36"/>
                  </a:lnTo>
                  <a:lnTo>
                    <a:pt x="413" y="36"/>
                  </a:lnTo>
                  <a:lnTo>
                    <a:pt x="413" y="39"/>
                  </a:lnTo>
                  <a:lnTo>
                    <a:pt x="425" y="39"/>
                  </a:lnTo>
                  <a:lnTo>
                    <a:pt x="428" y="42"/>
                  </a:lnTo>
                  <a:lnTo>
                    <a:pt x="431" y="42"/>
                  </a:lnTo>
                  <a:lnTo>
                    <a:pt x="437" y="48"/>
                  </a:lnTo>
                  <a:lnTo>
                    <a:pt x="443" y="54"/>
                  </a:lnTo>
                  <a:lnTo>
                    <a:pt x="446" y="57"/>
                  </a:lnTo>
                  <a:lnTo>
                    <a:pt x="449" y="57"/>
                  </a:lnTo>
                  <a:lnTo>
                    <a:pt x="449" y="57"/>
                  </a:lnTo>
                  <a:lnTo>
                    <a:pt x="452" y="60"/>
                  </a:lnTo>
                  <a:lnTo>
                    <a:pt x="452" y="60"/>
                  </a:lnTo>
                  <a:lnTo>
                    <a:pt x="455" y="60"/>
                  </a:lnTo>
                  <a:lnTo>
                    <a:pt x="458" y="6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101" name="Freeform 61"/>
            <p:cNvSpPr>
              <a:spLocks/>
            </p:cNvSpPr>
            <p:nvPr/>
          </p:nvSpPr>
          <p:spPr bwMode="auto">
            <a:xfrm>
              <a:off x="4969" y="1141"/>
              <a:ext cx="443" cy="353"/>
            </a:xfrm>
            <a:custGeom>
              <a:avLst/>
              <a:gdLst>
                <a:gd name="T0" fmla="*/ 416 w 443"/>
                <a:gd name="T1" fmla="*/ 132 h 353"/>
                <a:gd name="T2" fmla="*/ 416 w 443"/>
                <a:gd name="T3" fmla="*/ 144 h 353"/>
                <a:gd name="T4" fmla="*/ 413 w 443"/>
                <a:gd name="T5" fmla="*/ 153 h 353"/>
                <a:gd name="T6" fmla="*/ 419 w 443"/>
                <a:gd name="T7" fmla="*/ 159 h 353"/>
                <a:gd name="T8" fmla="*/ 425 w 443"/>
                <a:gd name="T9" fmla="*/ 170 h 353"/>
                <a:gd name="T10" fmla="*/ 428 w 443"/>
                <a:gd name="T11" fmla="*/ 188 h 353"/>
                <a:gd name="T12" fmla="*/ 434 w 443"/>
                <a:gd name="T13" fmla="*/ 206 h 353"/>
                <a:gd name="T14" fmla="*/ 419 w 443"/>
                <a:gd name="T15" fmla="*/ 224 h 353"/>
                <a:gd name="T16" fmla="*/ 416 w 443"/>
                <a:gd name="T17" fmla="*/ 233 h 353"/>
                <a:gd name="T18" fmla="*/ 413 w 443"/>
                <a:gd name="T19" fmla="*/ 248 h 353"/>
                <a:gd name="T20" fmla="*/ 404 w 443"/>
                <a:gd name="T21" fmla="*/ 272 h 353"/>
                <a:gd name="T22" fmla="*/ 368 w 443"/>
                <a:gd name="T23" fmla="*/ 275 h 353"/>
                <a:gd name="T24" fmla="*/ 350 w 443"/>
                <a:gd name="T25" fmla="*/ 278 h 353"/>
                <a:gd name="T26" fmla="*/ 335 w 443"/>
                <a:gd name="T27" fmla="*/ 284 h 353"/>
                <a:gd name="T28" fmla="*/ 332 w 443"/>
                <a:gd name="T29" fmla="*/ 296 h 353"/>
                <a:gd name="T30" fmla="*/ 335 w 443"/>
                <a:gd name="T31" fmla="*/ 308 h 353"/>
                <a:gd name="T32" fmla="*/ 326 w 443"/>
                <a:gd name="T33" fmla="*/ 323 h 353"/>
                <a:gd name="T34" fmla="*/ 314 w 443"/>
                <a:gd name="T35" fmla="*/ 338 h 353"/>
                <a:gd name="T36" fmla="*/ 287 w 443"/>
                <a:gd name="T37" fmla="*/ 347 h 353"/>
                <a:gd name="T38" fmla="*/ 272 w 443"/>
                <a:gd name="T39" fmla="*/ 344 h 353"/>
                <a:gd name="T40" fmla="*/ 230 w 443"/>
                <a:gd name="T41" fmla="*/ 350 h 353"/>
                <a:gd name="T42" fmla="*/ 212 w 443"/>
                <a:gd name="T43" fmla="*/ 347 h 353"/>
                <a:gd name="T44" fmla="*/ 224 w 443"/>
                <a:gd name="T45" fmla="*/ 344 h 353"/>
                <a:gd name="T46" fmla="*/ 221 w 443"/>
                <a:gd name="T47" fmla="*/ 335 h 353"/>
                <a:gd name="T48" fmla="*/ 209 w 443"/>
                <a:gd name="T49" fmla="*/ 314 h 353"/>
                <a:gd name="T50" fmla="*/ 194 w 443"/>
                <a:gd name="T51" fmla="*/ 293 h 353"/>
                <a:gd name="T52" fmla="*/ 170 w 443"/>
                <a:gd name="T53" fmla="*/ 296 h 353"/>
                <a:gd name="T54" fmla="*/ 161 w 443"/>
                <a:gd name="T55" fmla="*/ 284 h 353"/>
                <a:gd name="T56" fmla="*/ 146 w 443"/>
                <a:gd name="T57" fmla="*/ 296 h 353"/>
                <a:gd name="T58" fmla="*/ 114 w 443"/>
                <a:gd name="T59" fmla="*/ 296 h 353"/>
                <a:gd name="T60" fmla="*/ 111 w 443"/>
                <a:gd name="T61" fmla="*/ 278 h 353"/>
                <a:gd name="T62" fmla="*/ 99 w 443"/>
                <a:gd name="T63" fmla="*/ 257 h 353"/>
                <a:gd name="T64" fmla="*/ 72 w 443"/>
                <a:gd name="T65" fmla="*/ 242 h 353"/>
                <a:gd name="T66" fmla="*/ 69 w 443"/>
                <a:gd name="T67" fmla="*/ 224 h 353"/>
                <a:gd name="T68" fmla="*/ 57 w 443"/>
                <a:gd name="T69" fmla="*/ 209 h 353"/>
                <a:gd name="T70" fmla="*/ 39 w 443"/>
                <a:gd name="T71" fmla="*/ 188 h 353"/>
                <a:gd name="T72" fmla="*/ 27 w 443"/>
                <a:gd name="T73" fmla="*/ 170 h 353"/>
                <a:gd name="T74" fmla="*/ 33 w 443"/>
                <a:gd name="T75" fmla="*/ 156 h 353"/>
                <a:gd name="T76" fmla="*/ 24 w 443"/>
                <a:gd name="T77" fmla="*/ 144 h 353"/>
                <a:gd name="T78" fmla="*/ 27 w 443"/>
                <a:gd name="T79" fmla="*/ 129 h 353"/>
                <a:gd name="T80" fmla="*/ 9 w 443"/>
                <a:gd name="T81" fmla="*/ 87 h 353"/>
                <a:gd name="T82" fmla="*/ 3 w 443"/>
                <a:gd name="T83" fmla="*/ 81 h 353"/>
                <a:gd name="T84" fmla="*/ 3 w 443"/>
                <a:gd name="T85" fmla="*/ 69 h 353"/>
                <a:gd name="T86" fmla="*/ 36 w 443"/>
                <a:gd name="T87" fmla="*/ 48 h 353"/>
                <a:gd name="T88" fmla="*/ 60 w 443"/>
                <a:gd name="T89" fmla="*/ 12 h 353"/>
                <a:gd name="T90" fmla="*/ 90 w 443"/>
                <a:gd name="T91" fmla="*/ 18 h 353"/>
                <a:gd name="T92" fmla="*/ 126 w 443"/>
                <a:gd name="T93" fmla="*/ 9 h 353"/>
                <a:gd name="T94" fmla="*/ 141 w 443"/>
                <a:gd name="T95" fmla="*/ 12 h 353"/>
                <a:gd name="T96" fmla="*/ 173 w 443"/>
                <a:gd name="T97" fmla="*/ 21 h 353"/>
                <a:gd name="T98" fmla="*/ 230 w 443"/>
                <a:gd name="T99" fmla="*/ 36 h 353"/>
                <a:gd name="T100" fmla="*/ 248 w 443"/>
                <a:gd name="T101" fmla="*/ 42 h 353"/>
                <a:gd name="T102" fmla="*/ 269 w 443"/>
                <a:gd name="T103" fmla="*/ 48 h 353"/>
                <a:gd name="T104" fmla="*/ 278 w 443"/>
                <a:gd name="T105" fmla="*/ 51 h 353"/>
                <a:gd name="T106" fmla="*/ 314 w 443"/>
                <a:gd name="T107" fmla="*/ 48 h 353"/>
                <a:gd name="T108" fmla="*/ 332 w 443"/>
                <a:gd name="T109" fmla="*/ 45 h 353"/>
                <a:gd name="T110" fmla="*/ 359 w 443"/>
                <a:gd name="T111" fmla="*/ 45 h 353"/>
                <a:gd name="T112" fmla="*/ 362 w 443"/>
                <a:gd name="T113" fmla="*/ 66 h 353"/>
                <a:gd name="T114" fmla="*/ 401 w 443"/>
                <a:gd name="T115" fmla="*/ 99 h 353"/>
                <a:gd name="T116" fmla="*/ 407 w 443"/>
                <a:gd name="T117" fmla="*/ 11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3" h="353">
                  <a:moveTo>
                    <a:pt x="428" y="123"/>
                  </a:moveTo>
                  <a:lnTo>
                    <a:pt x="428" y="129"/>
                  </a:lnTo>
                  <a:lnTo>
                    <a:pt x="428" y="132"/>
                  </a:lnTo>
                  <a:lnTo>
                    <a:pt x="428" y="132"/>
                  </a:lnTo>
                  <a:lnTo>
                    <a:pt x="425" y="132"/>
                  </a:lnTo>
                  <a:lnTo>
                    <a:pt x="416" y="132"/>
                  </a:lnTo>
                  <a:lnTo>
                    <a:pt x="416" y="135"/>
                  </a:lnTo>
                  <a:lnTo>
                    <a:pt x="413" y="135"/>
                  </a:lnTo>
                  <a:lnTo>
                    <a:pt x="416" y="138"/>
                  </a:lnTo>
                  <a:lnTo>
                    <a:pt x="419" y="141"/>
                  </a:lnTo>
                  <a:lnTo>
                    <a:pt x="419" y="141"/>
                  </a:lnTo>
                  <a:lnTo>
                    <a:pt x="416" y="144"/>
                  </a:lnTo>
                  <a:lnTo>
                    <a:pt x="413" y="147"/>
                  </a:lnTo>
                  <a:lnTo>
                    <a:pt x="413" y="147"/>
                  </a:lnTo>
                  <a:lnTo>
                    <a:pt x="413" y="150"/>
                  </a:lnTo>
                  <a:lnTo>
                    <a:pt x="413" y="153"/>
                  </a:lnTo>
                  <a:lnTo>
                    <a:pt x="413" y="153"/>
                  </a:lnTo>
                  <a:lnTo>
                    <a:pt x="413" y="153"/>
                  </a:lnTo>
                  <a:lnTo>
                    <a:pt x="413" y="156"/>
                  </a:lnTo>
                  <a:lnTo>
                    <a:pt x="416" y="153"/>
                  </a:lnTo>
                  <a:lnTo>
                    <a:pt x="416" y="153"/>
                  </a:lnTo>
                  <a:lnTo>
                    <a:pt x="419" y="156"/>
                  </a:lnTo>
                  <a:lnTo>
                    <a:pt x="419" y="156"/>
                  </a:lnTo>
                  <a:lnTo>
                    <a:pt x="419" y="159"/>
                  </a:lnTo>
                  <a:lnTo>
                    <a:pt x="422" y="159"/>
                  </a:lnTo>
                  <a:lnTo>
                    <a:pt x="422" y="162"/>
                  </a:lnTo>
                  <a:lnTo>
                    <a:pt x="425" y="162"/>
                  </a:lnTo>
                  <a:lnTo>
                    <a:pt x="425" y="165"/>
                  </a:lnTo>
                  <a:lnTo>
                    <a:pt x="425" y="167"/>
                  </a:lnTo>
                  <a:lnTo>
                    <a:pt x="425" y="170"/>
                  </a:lnTo>
                  <a:lnTo>
                    <a:pt x="425" y="173"/>
                  </a:lnTo>
                  <a:lnTo>
                    <a:pt x="425" y="182"/>
                  </a:lnTo>
                  <a:lnTo>
                    <a:pt x="425" y="185"/>
                  </a:lnTo>
                  <a:lnTo>
                    <a:pt x="425" y="188"/>
                  </a:lnTo>
                  <a:lnTo>
                    <a:pt x="428" y="188"/>
                  </a:lnTo>
                  <a:lnTo>
                    <a:pt x="428" y="188"/>
                  </a:lnTo>
                  <a:lnTo>
                    <a:pt x="434" y="188"/>
                  </a:lnTo>
                  <a:lnTo>
                    <a:pt x="434" y="188"/>
                  </a:lnTo>
                  <a:lnTo>
                    <a:pt x="437" y="188"/>
                  </a:lnTo>
                  <a:lnTo>
                    <a:pt x="437" y="191"/>
                  </a:lnTo>
                  <a:lnTo>
                    <a:pt x="443" y="197"/>
                  </a:lnTo>
                  <a:lnTo>
                    <a:pt x="434" y="206"/>
                  </a:lnTo>
                  <a:lnTo>
                    <a:pt x="428" y="212"/>
                  </a:lnTo>
                  <a:lnTo>
                    <a:pt x="428" y="218"/>
                  </a:lnTo>
                  <a:lnTo>
                    <a:pt x="425" y="221"/>
                  </a:lnTo>
                  <a:lnTo>
                    <a:pt x="425" y="224"/>
                  </a:lnTo>
                  <a:lnTo>
                    <a:pt x="422" y="224"/>
                  </a:lnTo>
                  <a:lnTo>
                    <a:pt x="419" y="224"/>
                  </a:lnTo>
                  <a:lnTo>
                    <a:pt x="416" y="224"/>
                  </a:lnTo>
                  <a:lnTo>
                    <a:pt x="413" y="224"/>
                  </a:lnTo>
                  <a:lnTo>
                    <a:pt x="413" y="227"/>
                  </a:lnTo>
                  <a:lnTo>
                    <a:pt x="416" y="230"/>
                  </a:lnTo>
                  <a:lnTo>
                    <a:pt x="416" y="233"/>
                  </a:lnTo>
                  <a:lnTo>
                    <a:pt x="416" y="233"/>
                  </a:lnTo>
                  <a:lnTo>
                    <a:pt x="416" y="236"/>
                  </a:lnTo>
                  <a:lnTo>
                    <a:pt x="413" y="239"/>
                  </a:lnTo>
                  <a:lnTo>
                    <a:pt x="410" y="242"/>
                  </a:lnTo>
                  <a:lnTo>
                    <a:pt x="410" y="245"/>
                  </a:lnTo>
                  <a:lnTo>
                    <a:pt x="413" y="248"/>
                  </a:lnTo>
                  <a:lnTo>
                    <a:pt x="413" y="248"/>
                  </a:lnTo>
                  <a:lnTo>
                    <a:pt x="413" y="251"/>
                  </a:lnTo>
                  <a:lnTo>
                    <a:pt x="413" y="254"/>
                  </a:lnTo>
                  <a:lnTo>
                    <a:pt x="410" y="257"/>
                  </a:lnTo>
                  <a:lnTo>
                    <a:pt x="413" y="260"/>
                  </a:lnTo>
                  <a:lnTo>
                    <a:pt x="407" y="266"/>
                  </a:lnTo>
                  <a:lnTo>
                    <a:pt x="404" y="272"/>
                  </a:lnTo>
                  <a:lnTo>
                    <a:pt x="401" y="275"/>
                  </a:lnTo>
                  <a:lnTo>
                    <a:pt x="401" y="275"/>
                  </a:lnTo>
                  <a:lnTo>
                    <a:pt x="395" y="272"/>
                  </a:lnTo>
                  <a:lnTo>
                    <a:pt x="392" y="272"/>
                  </a:lnTo>
                  <a:lnTo>
                    <a:pt x="371" y="275"/>
                  </a:lnTo>
                  <a:lnTo>
                    <a:pt x="368" y="275"/>
                  </a:lnTo>
                  <a:lnTo>
                    <a:pt x="365" y="275"/>
                  </a:lnTo>
                  <a:lnTo>
                    <a:pt x="356" y="275"/>
                  </a:lnTo>
                  <a:lnTo>
                    <a:pt x="353" y="275"/>
                  </a:lnTo>
                  <a:lnTo>
                    <a:pt x="353" y="275"/>
                  </a:lnTo>
                  <a:lnTo>
                    <a:pt x="350" y="275"/>
                  </a:lnTo>
                  <a:lnTo>
                    <a:pt x="350" y="278"/>
                  </a:lnTo>
                  <a:lnTo>
                    <a:pt x="347" y="278"/>
                  </a:lnTo>
                  <a:lnTo>
                    <a:pt x="338" y="278"/>
                  </a:lnTo>
                  <a:lnTo>
                    <a:pt x="335" y="278"/>
                  </a:lnTo>
                  <a:lnTo>
                    <a:pt x="335" y="281"/>
                  </a:lnTo>
                  <a:lnTo>
                    <a:pt x="335" y="281"/>
                  </a:lnTo>
                  <a:lnTo>
                    <a:pt x="335" y="284"/>
                  </a:lnTo>
                  <a:lnTo>
                    <a:pt x="332" y="287"/>
                  </a:lnTo>
                  <a:lnTo>
                    <a:pt x="332" y="290"/>
                  </a:lnTo>
                  <a:lnTo>
                    <a:pt x="332" y="290"/>
                  </a:lnTo>
                  <a:lnTo>
                    <a:pt x="332" y="293"/>
                  </a:lnTo>
                  <a:lnTo>
                    <a:pt x="332" y="296"/>
                  </a:lnTo>
                  <a:lnTo>
                    <a:pt x="332" y="296"/>
                  </a:lnTo>
                  <a:lnTo>
                    <a:pt x="332" y="299"/>
                  </a:lnTo>
                  <a:lnTo>
                    <a:pt x="332" y="302"/>
                  </a:lnTo>
                  <a:lnTo>
                    <a:pt x="332" y="302"/>
                  </a:lnTo>
                  <a:lnTo>
                    <a:pt x="335" y="305"/>
                  </a:lnTo>
                  <a:lnTo>
                    <a:pt x="335" y="308"/>
                  </a:lnTo>
                  <a:lnTo>
                    <a:pt x="335" y="308"/>
                  </a:lnTo>
                  <a:lnTo>
                    <a:pt x="332" y="311"/>
                  </a:lnTo>
                  <a:lnTo>
                    <a:pt x="332" y="314"/>
                  </a:lnTo>
                  <a:lnTo>
                    <a:pt x="332" y="314"/>
                  </a:lnTo>
                  <a:lnTo>
                    <a:pt x="329" y="317"/>
                  </a:lnTo>
                  <a:lnTo>
                    <a:pt x="329" y="320"/>
                  </a:lnTo>
                  <a:lnTo>
                    <a:pt x="326" y="323"/>
                  </a:lnTo>
                  <a:lnTo>
                    <a:pt x="320" y="326"/>
                  </a:lnTo>
                  <a:lnTo>
                    <a:pt x="317" y="326"/>
                  </a:lnTo>
                  <a:lnTo>
                    <a:pt x="317" y="329"/>
                  </a:lnTo>
                  <a:lnTo>
                    <a:pt x="314" y="332"/>
                  </a:lnTo>
                  <a:lnTo>
                    <a:pt x="314" y="335"/>
                  </a:lnTo>
                  <a:lnTo>
                    <a:pt x="314" y="338"/>
                  </a:lnTo>
                  <a:lnTo>
                    <a:pt x="311" y="344"/>
                  </a:lnTo>
                  <a:lnTo>
                    <a:pt x="290" y="350"/>
                  </a:lnTo>
                  <a:lnTo>
                    <a:pt x="287" y="350"/>
                  </a:lnTo>
                  <a:lnTo>
                    <a:pt x="284" y="350"/>
                  </a:lnTo>
                  <a:lnTo>
                    <a:pt x="284" y="347"/>
                  </a:lnTo>
                  <a:lnTo>
                    <a:pt x="287" y="347"/>
                  </a:lnTo>
                  <a:lnTo>
                    <a:pt x="287" y="344"/>
                  </a:lnTo>
                  <a:lnTo>
                    <a:pt x="287" y="341"/>
                  </a:lnTo>
                  <a:lnTo>
                    <a:pt x="284" y="341"/>
                  </a:lnTo>
                  <a:lnTo>
                    <a:pt x="278" y="341"/>
                  </a:lnTo>
                  <a:lnTo>
                    <a:pt x="275" y="344"/>
                  </a:lnTo>
                  <a:lnTo>
                    <a:pt x="272" y="344"/>
                  </a:lnTo>
                  <a:lnTo>
                    <a:pt x="272" y="347"/>
                  </a:lnTo>
                  <a:lnTo>
                    <a:pt x="269" y="350"/>
                  </a:lnTo>
                  <a:lnTo>
                    <a:pt x="263" y="353"/>
                  </a:lnTo>
                  <a:lnTo>
                    <a:pt x="260" y="353"/>
                  </a:lnTo>
                  <a:lnTo>
                    <a:pt x="233" y="350"/>
                  </a:lnTo>
                  <a:lnTo>
                    <a:pt x="230" y="350"/>
                  </a:lnTo>
                  <a:lnTo>
                    <a:pt x="221" y="353"/>
                  </a:lnTo>
                  <a:lnTo>
                    <a:pt x="218" y="353"/>
                  </a:lnTo>
                  <a:lnTo>
                    <a:pt x="215" y="353"/>
                  </a:lnTo>
                  <a:lnTo>
                    <a:pt x="212" y="350"/>
                  </a:lnTo>
                  <a:lnTo>
                    <a:pt x="212" y="350"/>
                  </a:lnTo>
                  <a:lnTo>
                    <a:pt x="212" y="347"/>
                  </a:lnTo>
                  <a:lnTo>
                    <a:pt x="212" y="347"/>
                  </a:lnTo>
                  <a:lnTo>
                    <a:pt x="212" y="344"/>
                  </a:lnTo>
                  <a:lnTo>
                    <a:pt x="215" y="344"/>
                  </a:lnTo>
                  <a:lnTo>
                    <a:pt x="215" y="341"/>
                  </a:lnTo>
                  <a:lnTo>
                    <a:pt x="221" y="344"/>
                  </a:lnTo>
                  <a:lnTo>
                    <a:pt x="224" y="344"/>
                  </a:lnTo>
                  <a:lnTo>
                    <a:pt x="224" y="341"/>
                  </a:lnTo>
                  <a:lnTo>
                    <a:pt x="224" y="341"/>
                  </a:lnTo>
                  <a:lnTo>
                    <a:pt x="224" y="338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24" y="332"/>
                  </a:lnTo>
                  <a:lnTo>
                    <a:pt x="224" y="329"/>
                  </a:lnTo>
                  <a:lnTo>
                    <a:pt x="224" y="326"/>
                  </a:lnTo>
                  <a:lnTo>
                    <a:pt x="224" y="323"/>
                  </a:lnTo>
                  <a:lnTo>
                    <a:pt x="221" y="320"/>
                  </a:lnTo>
                  <a:lnTo>
                    <a:pt x="209" y="314"/>
                  </a:lnTo>
                  <a:lnTo>
                    <a:pt x="209" y="311"/>
                  </a:lnTo>
                  <a:lnTo>
                    <a:pt x="209" y="311"/>
                  </a:lnTo>
                  <a:lnTo>
                    <a:pt x="206" y="299"/>
                  </a:lnTo>
                  <a:lnTo>
                    <a:pt x="203" y="296"/>
                  </a:lnTo>
                  <a:lnTo>
                    <a:pt x="200" y="293"/>
                  </a:lnTo>
                  <a:lnTo>
                    <a:pt x="194" y="293"/>
                  </a:lnTo>
                  <a:lnTo>
                    <a:pt x="182" y="287"/>
                  </a:lnTo>
                  <a:lnTo>
                    <a:pt x="182" y="287"/>
                  </a:lnTo>
                  <a:lnTo>
                    <a:pt x="179" y="290"/>
                  </a:lnTo>
                  <a:lnTo>
                    <a:pt x="179" y="293"/>
                  </a:lnTo>
                  <a:lnTo>
                    <a:pt x="176" y="293"/>
                  </a:lnTo>
                  <a:lnTo>
                    <a:pt x="170" y="296"/>
                  </a:lnTo>
                  <a:lnTo>
                    <a:pt x="167" y="293"/>
                  </a:lnTo>
                  <a:lnTo>
                    <a:pt x="167" y="293"/>
                  </a:lnTo>
                  <a:lnTo>
                    <a:pt x="167" y="290"/>
                  </a:lnTo>
                  <a:lnTo>
                    <a:pt x="164" y="290"/>
                  </a:lnTo>
                  <a:lnTo>
                    <a:pt x="164" y="287"/>
                  </a:lnTo>
                  <a:lnTo>
                    <a:pt x="161" y="284"/>
                  </a:lnTo>
                  <a:lnTo>
                    <a:pt x="158" y="284"/>
                  </a:lnTo>
                  <a:lnTo>
                    <a:pt x="158" y="287"/>
                  </a:lnTo>
                  <a:lnTo>
                    <a:pt x="155" y="290"/>
                  </a:lnTo>
                  <a:lnTo>
                    <a:pt x="155" y="293"/>
                  </a:lnTo>
                  <a:lnTo>
                    <a:pt x="152" y="293"/>
                  </a:lnTo>
                  <a:lnTo>
                    <a:pt x="146" y="296"/>
                  </a:lnTo>
                  <a:lnTo>
                    <a:pt x="114" y="305"/>
                  </a:lnTo>
                  <a:lnTo>
                    <a:pt x="111" y="302"/>
                  </a:lnTo>
                  <a:lnTo>
                    <a:pt x="111" y="299"/>
                  </a:lnTo>
                  <a:lnTo>
                    <a:pt x="111" y="299"/>
                  </a:lnTo>
                  <a:lnTo>
                    <a:pt x="111" y="296"/>
                  </a:lnTo>
                  <a:lnTo>
                    <a:pt x="114" y="296"/>
                  </a:lnTo>
                  <a:lnTo>
                    <a:pt x="117" y="290"/>
                  </a:lnTo>
                  <a:lnTo>
                    <a:pt x="117" y="290"/>
                  </a:lnTo>
                  <a:lnTo>
                    <a:pt x="117" y="287"/>
                  </a:lnTo>
                  <a:lnTo>
                    <a:pt x="114" y="287"/>
                  </a:lnTo>
                  <a:lnTo>
                    <a:pt x="111" y="281"/>
                  </a:lnTo>
                  <a:lnTo>
                    <a:pt x="111" y="278"/>
                  </a:lnTo>
                  <a:lnTo>
                    <a:pt x="108" y="272"/>
                  </a:lnTo>
                  <a:lnTo>
                    <a:pt x="108" y="266"/>
                  </a:lnTo>
                  <a:lnTo>
                    <a:pt x="105" y="266"/>
                  </a:lnTo>
                  <a:lnTo>
                    <a:pt x="102" y="263"/>
                  </a:lnTo>
                  <a:lnTo>
                    <a:pt x="102" y="260"/>
                  </a:lnTo>
                  <a:lnTo>
                    <a:pt x="99" y="257"/>
                  </a:lnTo>
                  <a:lnTo>
                    <a:pt x="99" y="251"/>
                  </a:lnTo>
                  <a:lnTo>
                    <a:pt x="99" y="251"/>
                  </a:lnTo>
                  <a:lnTo>
                    <a:pt x="90" y="251"/>
                  </a:lnTo>
                  <a:lnTo>
                    <a:pt x="87" y="248"/>
                  </a:lnTo>
                  <a:lnTo>
                    <a:pt x="75" y="245"/>
                  </a:lnTo>
                  <a:lnTo>
                    <a:pt x="72" y="242"/>
                  </a:lnTo>
                  <a:lnTo>
                    <a:pt x="69" y="239"/>
                  </a:lnTo>
                  <a:lnTo>
                    <a:pt x="66" y="233"/>
                  </a:lnTo>
                  <a:lnTo>
                    <a:pt x="66" y="233"/>
                  </a:lnTo>
                  <a:lnTo>
                    <a:pt x="66" y="230"/>
                  </a:lnTo>
                  <a:lnTo>
                    <a:pt x="69" y="227"/>
                  </a:lnTo>
                  <a:lnTo>
                    <a:pt x="69" y="224"/>
                  </a:lnTo>
                  <a:lnTo>
                    <a:pt x="66" y="221"/>
                  </a:lnTo>
                  <a:lnTo>
                    <a:pt x="66" y="218"/>
                  </a:lnTo>
                  <a:lnTo>
                    <a:pt x="66" y="218"/>
                  </a:lnTo>
                  <a:lnTo>
                    <a:pt x="63" y="215"/>
                  </a:lnTo>
                  <a:lnTo>
                    <a:pt x="60" y="212"/>
                  </a:lnTo>
                  <a:lnTo>
                    <a:pt x="57" y="209"/>
                  </a:lnTo>
                  <a:lnTo>
                    <a:pt x="57" y="206"/>
                  </a:lnTo>
                  <a:lnTo>
                    <a:pt x="54" y="206"/>
                  </a:lnTo>
                  <a:lnTo>
                    <a:pt x="54" y="200"/>
                  </a:lnTo>
                  <a:lnTo>
                    <a:pt x="54" y="197"/>
                  </a:lnTo>
                  <a:lnTo>
                    <a:pt x="51" y="194"/>
                  </a:lnTo>
                  <a:lnTo>
                    <a:pt x="39" y="188"/>
                  </a:lnTo>
                  <a:lnTo>
                    <a:pt x="36" y="185"/>
                  </a:lnTo>
                  <a:lnTo>
                    <a:pt x="36" y="182"/>
                  </a:lnTo>
                  <a:lnTo>
                    <a:pt x="33" y="176"/>
                  </a:lnTo>
                  <a:lnTo>
                    <a:pt x="30" y="173"/>
                  </a:lnTo>
                  <a:lnTo>
                    <a:pt x="27" y="173"/>
                  </a:lnTo>
                  <a:lnTo>
                    <a:pt x="27" y="170"/>
                  </a:lnTo>
                  <a:lnTo>
                    <a:pt x="27" y="167"/>
                  </a:lnTo>
                  <a:lnTo>
                    <a:pt x="27" y="167"/>
                  </a:lnTo>
                  <a:lnTo>
                    <a:pt x="30" y="165"/>
                  </a:lnTo>
                  <a:lnTo>
                    <a:pt x="33" y="162"/>
                  </a:lnTo>
                  <a:lnTo>
                    <a:pt x="33" y="159"/>
                  </a:lnTo>
                  <a:lnTo>
                    <a:pt x="33" y="156"/>
                  </a:lnTo>
                  <a:lnTo>
                    <a:pt x="33" y="156"/>
                  </a:lnTo>
                  <a:lnTo>
                    <a:pt x="33" y="153"/>
                  </a:lnTo>
                  <a:lnTo>
                    <a:pt x="27" y="150"/>
                  </a:lnTo>
                  <a:lnTo>
                    <a:pt x="27" y="150"/>
                  </a:lnTo>
                  <a:lnTo>
                    <a:pt x="27" y="147"/>
                  </a:lnTo>
                  <a:lnTo>
                    <a:pt x="24" y="144"/>
                  </a:lnTo>
                  <a:lnTo>
                    <a:pt x="24" y="141"/>
                  </a:lnTo>
                  <a:lnTo>
                    <a:pt x="27" y="141"/>
                  </a:lnTo>
                  <a:lnTo>
                    <a:pt x="27" y="138"/>
                  </a:lnTo>
                  <a:lnTo>
                    <a:pt x="27" y="135"/>
                  </a:lnTo>
                  <a:lnTo>
                    <a:pt x="27" y="132"/>
                  </a:lnTo>
                  <a:lnTo>
                    <a:pt x="27" y="129"/>
                  </a:lnTo>
                  <a:lnTo>
                    <a:pt x="27" y="123"/>
                  </a:lnTo>
                  <a:lnTo>
                    <a:pt x="24" y="120"/>
                  </a:lnTo>
                  <a:lnTo>
                    <a:pt x="21" y="117"/>
                  </a:lnTo>
                  <a:lnTo>
                    <a:pt x="9" y="93"/>
                  </a:lnTo>
                  <a:lnTo>
                    <a:pt x="9" y="90"/>
                  </a:lnTo>
                  <a:lnTo>
                    <a:pt x="9" y="87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9" y="81"/>
                  </a:lnTo>
                  <a:lnTo>
                    <a:pt x="6" y="81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3" y="69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3" y="57"/>
                  </a:lnTo>
                  <a:lnTo>
                    <a:pt x="30" y="51"/>
                  </a:lnTo>
                  <a:lnTo>
                    <a:pt x="36" y="48"/>
                  </a:lnTo>
                  <a:lnTo>
                    <a:pt x="48" y="12"/>
                  </a:lnTo>
                  <a:lnTo>
                    <a:pt x="54" y="0"/>
                  </a:lnTo>
                  <a:lnTo>
                    <a:pt x="57" y="3"/>
                  </a:lnTo>
                  <a:lnTo>
                    <a:pt x="57" y="6"/>
                  </a:lnTo>
                  <a:lnTo>
                    <a:pt x="57" y="9"/>
                  </a:lnTo>
                  <a:lnTo>
                    <a:pt x="60" y="12"/>
                  </a:lnTo>
                  <a:lnTo>
                    <a:pt x="63" y="12"/>
                  </a:lnTo>
                  <a:lnTo>
                    <a:pt x="63" y="15"/>
                  </a:lnTo>
                  <a:lnTo>
                    <a:pt x="66" y="15"/>
                  </a:lnTo>
                  <a:lnTo>
                    <a:pt x="72" y="15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3" y="21"/>
                  </a:lnTo>
                  <a:lnTo>
                    <a:pt x="102" y="18"/>
                  </a:lnTo>
                  <a:lnTo>
                    <a:pt x="111" y="18"/>
                  </a:lnTo>
                  <a:lnTo>
                    <a:pt x="114" y="18"/>
                  </a:lnTo>
                  <a:lnTo>
                    <a:pt x="117" y="15"/>
                  </a:lnTo>
                  <a:lnTo>
                    <a:pt x="126" y="9"/>
                  </a:lnTo>
                  <a:lnTo>
                    <a:pt x="129" y="6"/>
                  </a:lnTo>
                  <a:lnTo>
                    <a:pt x="132" y="6"/>
                  </a:lnTo>
                  <a:lnTo>
                    <a:pt x="135" y="6"/>
                  </a:lnTo>
                  <a:lnTo>
                    <a:pt x="135" y="9"/>
                  </a:lnTo>
                  <a:lnTo>
                    <a:pt x="138" y="9"/>
                  </a:lnTo>
                  <a:lnTo>
                    <a:pt x="141" y="12"/>
                  </a:lnTo>
                  <a:lnTo>
                    <a:pt x="146" y="15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67" y="21"/>
                  </a:lnTo>
                  <a:lnTo>
                    <a:pt x="170" y="21"/>
                  </a:lnTo>
                  <a:lnTo>
                    <a:pt x="173" y="21"/>
                  </a:lnTo>
                  <a:lnTo>
                    <a:pt x="179" y="18"/>
                  </a:lnTo>
                  <a:lnTo>
                    <a:pt x="185" y="15"/>
                  </a:lnTo>
                  <a:lnTo>
                    <a:pt x="188" y="18"/>
                  </a:lnTo>
                  <a:lnTo>
                    <a:pt x="224" y="39"/>
                  </a:lnTo>
                  <a:lnTo>
                    <a:pt x="227" y="39"/>
                  </a:lnTo>
                  <a:lnTo>
                    <a:pt x="230" y="36"/>
                  </a:lnTo>
                  <a:lnTo>
                    <a:pt x="233" y="36"/>
                  </a:lnTo>
                  <a:lnTo>
                    <a:pt x="233" y="39"/>
                  </a:lnTo>
                  <a:lnTo>
                    <a:pt x="233" y="39"/>
                  </a:lnTo>
                  <a:lnTo>
                    <a:pt x="236" y="42"/>
                  </a:lnTo>
                  <a:lnTo>
                    <a:pt x="239" y="48"/>
                  </a:lnTo>
                  <a:lnTo>
                    <a:pt x="248" y="42"/>
                  </a:lnTo>
                  <a:lnTo>
                    <a:pt x="254" y="45"/>
                  </a:lnTo>
                  <a:lnTo>
                    <a:pt x="257" y="48"/>
                  </a:lnTo>
                  <a:lnTo>
                    <a:pt x="260" y="51"/>
                  </a:lnTo>
                  <a:lnTo>
                    <a:pt x="263" y="51"/>
                  </a:lnTo>
                  <a:lnTo>
                    <a:pt x="266" y="48"/>
                  </a:lnTo>
                  <a:lnTo>
                    <a:pt x="269" y="48"/>
                  </a:lnTo>
                  <a:lnTo>
                    <a:pt x="272" y="51"/>
                  </a:lnTo>
                  <a:lnTo>
                    <a:pt x="272" y="51"/>
                  </a:lnTo>
                  <a:lnTo>
                    <a:pt x="275" y="51"/>
                  </a:lnTo>
                  <a:lnTo>
                    <a:pt x="275" y="51"/>
                  </a:lnTo>
                  <a:lnTo>
                    <a:pt x="278" y="51"/>
                  </a:lnTo>
                  <a:lnTo>
                    <a:pt x="278" y="51"/>
                  </a:lnTo>
                  <a:lnTo>
                    <a:pt x="281" y="48"/>
                  </a:lnTo>
                  <a:lnTo>
                    <a:pt x="284" y="48"/>
                  </a:lnTo>
                  <a:lnTo>
                    <a:pt x="284" y="45"/>
                  </a:lnTo>
                  <a:lnTo>
                    <a:pt x="287" y="45"/>
                  </a:lnTo>
                  <a:lnTo>
                    <a:pt x="299" y="51"/>
                  </a:lnTo>
                  <a:lnTo>
                    <a:pt x="314" y="48"/>
                  </a:lnTo>
                  <a:lnTo>
                    <a:pt x="317" y="45"/>
                  </a:lnTo>
                  <a:lnTo>
                    <a:pt x="320" y="45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29" y="45"/>
                  </a:lnTo>
                  <a:lnTo>
                    <a:pt x="332" y="45"/>
                  </a:lnTo>
                  <a:lnTo>
                    <a:pt x="335" y="45"/>
                  </a:lnTo>
                  <a:lnTo>
                    <a:pt x="338" y="45"/>
                  </a:lnTo>
                  <a:lnTo>
                    <a:pt x="341" y="42"/>
                  </a:lnTo>
                  <a:lnTo>
                    <a:pt x="344" y="39"/>
                  </a:lnTo>
                  <a:lnTo>
                    <a:pt x="359" y="45"/>
                  </a:lnTo>
                  <a:lnTo>
                    <a:pt x="359" y="45"/>
                  </a:lnTo>
                  <a:lnTo>
                    <a:pt x="362" y="48"/>
                  </a:lnTo>
                  <a:lnTo>
                    <a:pt x="365" y="57"/>
                  </a:lnTo>
                  <a:lnTo>
                    <a:pt x="365" y="60"/>
                  </a:lnTo>
                  <a:lnTo>
                    <a:pt x="365" y="63"/>
                  </a:lnTo>
                  <a:lnTo>
                    <a:pt x="365" y="66"/>
                  </a:lnTo>
                  <a:lnTo>
                    <a:pt x="362" y="66"/>
                  </a:lnTo>
                  <a:lnTo>
                    <a:pt x="362" y="69"/>
                  </a:lnTo>
                  <a:lnTo>
                    <a:pt x="365" y="72"/>
                  </a:lnTo>
                  <a:lnTo>
                    <a:pt x="365" y="72"/>
                  </a:lnTo>
                  <a:lnTo>
                    <a:pt x="395" y="99"/>
                  </a:lnTo>
                  <a:lnTo>
                    <a:pt x="398" y="102"/>
                  </a:lnTo>
                  <a:lnTo>
                    <a:pt x="401" y="99"/>
                  </a:lnTo>
                  <a:lnTo>
                    <a:pt x="404" y="99"/>
                  </a:lnTo>
                  <a:lnTo>
                    <a:pt x="404" y="99"/>
                  </a:lnTo>
                  <a:lnTo>
                    <a:pt x="407" y="102"/>
                  </a:lnTo>
                  <a:lnTo>
                    <a:pt x="407" y="105"/>
                  </a:lnTo>
                  <a:lnTo>
                    <a:pt x="407" y="111"/>
                  </a:lnTo>
                  <a:lnTo>
                    <a:pt x="407" y="114"/>
                  </a:lnTo>
                  <a:lnTo>
                    <a:pt x="410" y="117"/>
                  </a:lnTo>
                  <a:lnTo>
                    <a:pt x="416" y="120"/>
                  </a:lnTo>
                  <a:lnTo>
                    <a:pt x="419" y="123"/>
                  </a:lnTo>
                  <a:lnTo>
                    <a:pt x="422" y="123"/>
                  </a:lnTo>
                  <a:lnTo>
                    <a:pt x="428" y="1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102" name="Freeform 62"/>
            <p:cNvSpPr>
              <a:spLocks/>
            </p:cNvSpPr>
            <p:nvPr/>
          </p:nvSpPr>
          <p:spPr bwMode="auto">
            <a:xfrm>
              <a:off x="5775" y="1530"/>
              <a:ext cx="402" cy="543"/>
            </a:xfrm>
            <a:custGeom>
              <a:avLst/>
              <a:gdLst>
                <a:gd name="T0" fmla="*/ 222 w 402"/>
                <a:gd name="T1" fmla="*/ 21 h 543"/>
                <a:gd name="T2" fmla="*/ 273 w 402"/>
                <a:gd name="T3" fmla="*/ 33 h 543"/>
                <a:gd name="T4" fmla="*/ 285 w 402"/>
                <a:gd name="T5" fmla="*/ 24 h 543"/>
                <a:gd name="T6" fmla="*/ 306 w 402"/>
                <a:gd name="T7" fmla="*/ 39 h 543"/>
                <a:gd name="T8" fmla="*/ 342 w 402"/>
                <a:gd name="T9" fmla="*/ 66 h 543"/>
                <a:gd name="T10" fmla="*/ 381 w 402"/>
                <a:gd name="T11" fmla="*/ 105 h 543"/>
                <a:gd name="T12" fmla="*/ 375 w 402"/>
                <a:gd name="T13" fmla="*/ 123 h 543"/>
                <a:gd name="T14" fmla="*/ 384 w 402"/>
                <a:gd name="T15" fmla="*/ 129 h 543"/>
                <a:gd name="T16" fmla="*/ 402 w 402"/>
                <a:gd name="T17" fmla="*/ 156 h 543"/>
                <a:gd name="T18" fmla="*/ 393 w 402"/>
                <a:gd name="T19" fmla="*/ 162 h 543"/>
                <a:gd name="T20" fmla="*/ 363 w 402"/>
                <a:gd name="T21" fmla="*/ 162 h 543"/>
                <a:gd name="T22" fmla="*/ 354 w 402"/>
                <a:gd name="T23" fmla="*/ 183 h 543"/>
                <a:gd name="T24" fmla="*/ 369 w 402"/>
                <a:gd name="T25" fmla="*/ 201 h 543"/>
                <a:gd name="T26" fmla="*/ 372 w 402"/>
                <a:gd name="T27" fmla="*/ 216 h 543"/>
                <a:gd name="T28" fmla="*/ 345 w 402"/>
                <a:gd name="T29" fmla="*/ 249 h 543"/>
                <a:gd name="T30" fmla="*/ 312 w 402"/>
                <a:gd name="T31" fmla="*/ 285 h 543"/>
                <a:gd name="T32" fmla="*/ 300 w 402"/>
                <a:gd name="T33" fmla="*/ 309 h 543"/>
                <a:gd name="T34" fmla="*/ 252 w 402"/>
                <a:gd name="T35" fmla="*/ 354 h 543"/>
                <a:gd name="T36" fmla="*/ 246 w 402"/>
                <a:gd name="T37" fmla="*/ 378 h 543"/>
                <a:gd name="T38" fmla="*/ 237 w 402"/>
                <a:gd name="T39" fmla="*/ 399 h 543"/>
                <a:gd name="T40" fmla="*/ 189 w 402"/>
                <a:gd name="T41" fmla="*/ 453 h 543"/>
                <a:gd name="T42" fmla="*/ 171 w 402"/>
                <a:gd name="T43" fmla="*/ 486 h 543"/>
                <a:gd name="T44" fmla="*/ 162 w 402"/>
                <a:gd name="T45" fmla="*/ 504 h 543"/>
                <a:gd name="T46" fmla="*/ 147 w 402"/>
                <a:gd name="T47" fmla="*/ 525 h 543"/>
                <a:gd name="T48" fmla="*/ 129 w 402"/>
                <a:gd name="T49" fmla="*/ 540 h 543"/>
                <a:gd name="T50" fmla="*/ 96 w 402"/>
                <a:gd name="T51" fmla="*/ 531 h 543"/>
                <a:gd name="T52" fmla="*/ 75 w 402"/>
                <a:gd name="T53" fmla="*/ 525 h 543"/>
                <a:gd name="T54" fmla="*/ 69 w 402"/>
                <a:gd name="T55" fmla="*/ 531 h 543"/>
                <a:gd name="T56" fmla="*/ 63 w 402"/>
                <a:gd name="T57" fmla="*/ 537 h 543"/>
                <a:gd name="T58" fmla="*/ 48 w 402"/>
                <a:gd name="T59" fmla="*/ 540 h 543"/>
                <a:gd name="T60" fmla="*/ 45 w 402"/>
                <a:gd name="T61" fmla="*/ 525 h 543"/>
                <a:gd name="T62" fmla="*/ 24 w 402"/>
                <a:gd name="T63" fmla="*/ 513 h 543"/>
                <a:gd name="T64" fmla="*/ 12 w 402"/>
                <a:gd name="T65" fmla="*/ 495 h 543"/>
                <a:gd name="T66" fmla="*/ 36 w 402"/>
                <a:gd name="T67" fmla="*/ 471 h 543"/>
                <a:gd name="T68" fmla="*/ 21 w 402"/>
                <a:gd name="T69" fmla="*/ 456 h 543"/>
                <a:gd name="T70" fmla="*/ 33 w 402"/>
                <a:gd name="T71" fmla="*/ 441 h 543"/>
                <a:gd name="T72" fmla="*/ 36 w 402"/>
                <a:gd name="T73" fmla="*/ 420 h 543"/>
                <a:gd name="T74" fmla="*/ 27 w 402"/>
                <a:gd name="T75" fmla="*/ 387 h 543"/>
                <a:gd name="T76" fmla="*/ 21 w 402"/>
                <a:gd name="T77" fmla="*/ 372 h 543"/>
                <a:gd name="T78" fmla="*/ 42 w 402"/>
                <a:gd name="T79" fmla="*/ 363 h 543"/>
                <a:gd name="T80" fmla="*/ 27 w 402"/>
                <a:gd name="T81" fmla="*/ 351 h 543"/>
                <a:gd name="T82" fmla="*/ 9 w 402"/>
                <a:gd name="T83" fmla="*/ 315 h 543"/>
                <a:gd name="T84" fmla="*/ 9 w 402"/>
                <a:gd name="T85" fmla="*/ 300 h 543"/>
                <a:gd name="T86" fmla="*/ 30 w 402"/>
                <a:gd name="T87" fmla="*/ 288 h 543"/>
                <a:gd name="T88" fmla="*/ 54 w 402"/>
                <a:gd name="T89" fmla="*/ 219 h 543"/>
                <a:gd name="T90" fmla="*/ 48 w 402"/>
                <a:gd name="T91" fmla="*/ 198 h 543"/>
                <a:gd name="T92" fmla="*/ 42 w 402"/>
                <a:gd name="T93" fmla="*/ 180 h 543"/>
                <a:gd name="T94" fmla="*/ 33 w 402"/>
                <a:gd name="T95" fmla="*/ 168 h 543"/>
                <a:gd name="T96" fmla="*/ 45 w 402"/>
                <a:gd name="T97" fmla="*/ 159 h 543"/>
                <a:gd name="T98" fmla="*/ 51 w 402"/>
                <a:gd name="T99" fmla="*/ 141 h 543"/>
                <a:gd name="T100" fmla="*/ 48 w 402"/>
                <a:gd name="T101" fmla="*/ 126 h 543"/>
                <a:gd name="T102" fmla="*/ 33 w 402"/>
                <a:gd name="T103" fmla="*/ 129 h 543"/>
                <a:gd name="T104" fmla="*/ 45 w 402"/>
                <a:gd name="T105" fmla="*/ 105 h 543"/>
                <a:gd name="T106" fmla="*/ 90 w 402"/>
                <a:gd name="T107" fmla="*/ 102 h 543"/>
                <a:gd name="T108" fmla="*/ 96 w 402"/>
                <a:gd name="T109" fmla="*/ 84 h 543"/>
                <a:gd name="T110" fmla="*/ 123 w 402"/>
                <a:gd name="T111" fmla="*/ 45 h 543"/>
                <a:gd name="T112" fmla="*/ 135 w 402"/>
                <a:gd name="T113" fmla="*/ 27 h 543"/>
                <a:gd name="T114" fmla="*/ 147 w 402"/>
                <a:gd name="T115" fmla="*/ 9 h 543"/>
                <a:gd name="T116" fmla="*/ 153 w 402"/>
                <a:gd name="T117" fmla="*/ 21 h 543"/>
                <a:gd name="T118" fmla="*/ 171 w 402"/>
                <a:gd name="T119" fmla="*/ 3 h 543"/>
                <a:gd name="T120" fmla="*/ 195 w 402"/>
                <a:gd name="T121" fmla="*/ 9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2" h="543">
                  <a:moveTo>
                    <a:pt x="204" y="21"/>
                  </a:moveTo>
                  <a:lnTo>
                    <a:pt x="207" y="24"/>
                  </a:lnTo>
                  <a:lnTo>
                    <a:pt x="210" y="24"/>
                  </a:lnTo>
                  <a:lnTo>
                    <a:pt x="216" y="24"/>
                  </a:lnTo>
                  <a:lnTo>
                    <a:pt x="219" y="24"/>
                  </a:lnTo>
                  <a:lnTo>
                    <a:pt x="219" y="21"/>
                  </a:lnTo>
                  <a:lnTo>
                    <a:pt x="222" y="21"/>
                  </a:lnTo>
                  <a:lnTo>
                    <a:pt x="225" y="18"/>
                  </a:lnTo>
                  <a:lnTo>
                    <a:pt x="237" y="18"/>
                  </a:lnTo>
                  <a:lnTo>
                    <a:pt x="246" y="21"/>
                  </a:lnTo>
                  <a:lnTo>
                    <a:pt x="264" y="33"/>
                  </a:lnTo>
                  <a:lnTo>
                    <a:pt x="264" y="33"/>
                  </a:lnTo>
                  <a:lnTo>
                    <a:pt x="267" y="33"/>
                  </a:lnTo>
                  <a:lnTo>
                    <a:pt x="273" y="33"/>
                  </a:lnTo>
                  <a:lnTo>
                    <a:pt x="276" y="33"/>
                  </a:lnTo>
                  <a:lnTo>
                    <a:pt x="279" y="33"/>
                  </a:lnTo>
                  <a:lnTo>
                    <a:pt x="279" y="33"/>
                  </a:lnTo>
                  <a:lnTo>
                    <a:pt x="282" y="30"/>
                  </a:lnTo>
                  <a:lnTo>
                    <a:pt x="282" y="27"/>
                  </a:lnTo>
                  <a:lnTo>
                    <a:pt x="285" y="24"/>
                  </a:lnTo>
                  <a:lnTo>
                    <a:pt x="285" y="24"/>
                  </a:lnTo>
                  <a:lnTo>
                    <a:pt x="288" y="21"/>
                  </a:lnTo>
                  <a:lnTo>
                    <a:pt x="291" y="21"/>
                  </a:lnTo>
                  <a:lnTo>
                    <a:pt x="294" y="24"/>
                  </a:lnTo>
                  <a:lnTo>
                    <a:pt x="297" y="27"/>
                  </a:lnTo>
                  <a:lnTo>
                    <a:pt x="300" y="33"/>
                  </a:lnTo>
                  <a:lnTo>
                    <a:pt x="303" y="36"/>
                  </a:lnTo>
                  <a:lnTo>
                    <a:pt x="306" y="39"/>
                  </a:lnTo>
                  <a:lnTo>
                    <a:pt x="312" y="39"/>
                  </a:lnTo>
                  <a:lnTo>
                    <a:pt x="315" y="42"/>
                  </a:lnTo>
                  <a:lnTo>
                    <a:pt x="318" y="45"/>
                  </a:lnTo>
                  <a:lnTo>
                    <a:pt x="336" y="60"/>
                  </a:lnTo>
                  <a:lnTo>
                    <a:pt x="342" y="60"/>
                  </a:lnTo>
                  <a:lnTo>
                    <a:pt x="342" y="66"/>
                  </a:lnTo>
                  <a:lnTo>
                    <a:pt x="342" y="66"/>
                  </a:lnTo>
                  <a:lnTo>
                    <a:pt x="345" y="69"/>
                  </a:lnTo>
                  <a:lnTo>
                    <a:pt x="375" y="87"/>
                  </a:lnTo>
                  <a:lnTo>
                    <a:pt x="378" y="90"/>
                  </a:lnTo>
                  <a:lnTo>
                    <a:pt x="381" y="93"/>
                  </a:lnTo>
                  <a:lnTo>
                    <a:pt x="381" y="96"/>
                  </a:lnTo>
                  <a:lnTo>
                    <a:pt x="381" y="105"/>
                  </a:lnTo>
                  <a:lnTo>
                    <a:pt x="381" y="105"/>
                  </a:lnTo>
                  <a:lnTo>
                    <a:pt x="381" y="108"/>
                  </a:lnTo>
                  <a:lnTo>
                    <a:pt x="381" y="111"/>
                  </a:lnTo>
                  <a:lnTo>
                    <a:pt x="381" y="111"/>
                  </a:lnTo>
                  <a:lnTo>
                    <a:pt x="381" y="114"/>
                  </a:lnTo>
                  <a:lnTo>
                    <a:pt x="378" y="117"/>
                  </a:lnTo>
                  <a:lnTo>
                    <a:pt x="375" y="120"/>
                  </a:lnTo>
                  <a:lnTo>
                    <a:pt x="375" y="123"/>
                  </a:lnTo>
                  <a:lnTo>
                    <a:pt x="375" y="123"/>
                  </a:lnTo>
                  <a:lnTo>
                    <a:pt x="375" y="126"/>
                  </a:lnTo>
                  <a:lnTo>
                    <a:pt x="375" y="129"/>
                  </a:lnTo>
                  <a:lnTo>
                    <a:pt x="378" y="129"/>
                  </a:lnTo>
                  <a:lnTo>
                    <a:pt x="378" y="129"/>
                  </a:lnTo>
                  <a:lnTo>
                    <a:pt x="381" y="129"/>
                  </a:lnTo>
                  <a:lnTo>
                    <a:pt x="384" y="129"/>
                  </a:lnTo>
                  <a:lnTo>
                    <a:pt x="387" y="132"/>
                  </a:lnTo>
                  <a:lnTo>
                    <a:pt x="399" y="144"/>
                  </a:lnTo>
                  <a:lnTo>
                    <a:pt x="399" y="147"/>
                  </a:lnTo>
                  <a:lnTo>
                    <a:pt x="402" y="150"/>
                  </a:lnTo>
                  <a:lnTo>
                    <a:pt x="402" y="153"/>
                  </a:lnTo>
                  <a:lnTo>
                    <a:pt x="402" y="153"/>
                  </a:lnTo>
                  <a:lnTo>
                    <a:pt x="402" y="156"/>
                  </a:lnTo>
                  <a:lnTo>
                    <a:pt x="402" y="159"/>
                  </a:lnTo>
                  <a:lnTo>
                    <a:pt x="402" y="159"/>
                  </a:lnTo>
                  <a:lnTo>
                    <a:pt x="399" y="165"/>
                  </a:lnTo>
                  <a:lnTo>
                    <a:pt x="399" y="165"/>
                  </a:lnTo>
                  <a:lnTo>
                    <a:pt x="399" y="165"/>
                  </a:lnTo>
                  <a:lnTo>
                    <a:pt x="396" y="162"/>
                  </a:lnTo>
                  <a:lnTo>
                    <a:pt x="393" y="162"/>
                  </a:lnTo>
                  <a:lnTo>
                    <a:pt x="381" y="162"/>
                  </a:lnTo>
                  <a:lnTo>
                    <a:pt x="375" y="162"/>
                  </a:lnTo>
                  <a:lnTo>
                    <a:pt x="375" y="162"/>
                  </a:lnTo>
                  <a:lnTo>
                    <a:pt x="372" y="159"/>
                  </a:lnTo>
                  <a:lnTo>
                    <a:pt x="369" y="162"/>
                  </a:lnTo>
                  <a:lnTo>
                    <a:pt x="369" y="162"/>
                  </a:lnTo>
                  <a:lnTo>
                    <a:pt x="363" y="162"/>
                  </a:lnTo>
                  <a:lnTo>
                    <a:pt x="363" y="168"/>
                  </a:lnTo>
                  <a:lnTo>
                    <a:pt x="366" y="171"/>
                  </a:lnTo>
                  <a:lnTo>
                    <a:pt x="369" y="174"/>
                  </a:lnTo>
                  <a:lnTo>
                    <a:pt x="366" y="177"/>
                  </a:lnTo>
                  <a:lnTo>
                    <a:pt x="363" y="180"/>
                  </a:lnTo>
                  <a:lnTo>
                    <a:pt x="360" y="183"/>
                  </a:lnTo>
                  <a:lnTo>
                    <a:pt x="354" y="183"/>
                  </a:lnTo>
                  <a:lnTo>
                    <a:pt x="354" y="189"/>
                  </a:lnTo>
                  <a:lnTo>
                    <a:pt x="348" y="192"/>
                  </a:lnTo>
                  <a:lnTo>
                    <a:pt x="345" y="198"/>
                  </a:lnTo>
                  <a:lnTo>
                    <a:pt x="342" y="201"/>
                  </a:lnTo>
                  <a:lnTo>
                    <a:pt x="342" y="204"/>
                  </a:lnTo>
                  <a:lnTo>
                    <a:pt x="366" y="204"/>
                  </a:lnTo>
                  <a:lnTo>
                    <a:pt x="369" y="201"/>
                  </a:lnTo>
                  <a:lnTo>
                    <a:pt x="375" y="204"/>
                  </a:lnTo>
                  <a:lnTo>
                    <a:pt x="378" y="207"/>
                  </a:lnTo>
                  <a:lnTo>
                    <a:pt x="378" y="210"/>
                  </a:lnTo>
                  <a:lnTo>
                    <a:pt x="378" y="213"/>
                  </a:lnTo>
                  <a:lnTo>
                    <a:pt x="375" y="213"/>
                  </a:lnTo>
                  <a:lnTo>
                    <a:pt x="372" y="216"/>
                  </a:lnTo>
                  <a:lnTo>
                    <a:pt x="372" y="216"/>
                  </a:lnTo>
                  <a:lnTo>
                    <a:pt x="369" y="219"/>
                  </a:lnTo>
                  <a:lnTo>
                    <a:pt x="366" y="222"/>
                  </a:lnTo>
                  <a:lnTo>
                    <a:pt x="366" y="222"/>
                  </a:lnTo>
                  <a:lnTo>
                    <a:pt x="360" y="225"/>
                  </a:lnTo>
                  <a:lnTo>
                    <a:pt x="360" y="231"/>
                  </a:lnTo>
                  <a:lnTo>
                    <a:pt x="360" y="240"/>
                  </a:lnTo>
                  <a:lnTo>
                    <a:pt x="345" y="249"/>
                  </a:lnTo>
                  <a:lnTo>
                    <a:pt x="339" y="255"/>
                  </a:lnTo>
                  <a:lnTo>
                    <a:pt x="336" y="264"/>
                  </a:lnTo>
                  <a:lnTo>
                    <a:pt x="336" y="264"/>
                  </a:lnTo>
                  <a:lnTo>
                    <a:pt x="321" y="276"/>
                  </a:lnTo>
                  <a:lnTo>
                    <a:pt x="315" y="279"/>
                  </a:lnTo>
                  <a:lnTo>
                    <a:pt x="315" y="282"/>
                  </a:lnTo>
                  <a:lnTo>
                    <a:pt x="312" y="285"/>
                  </a:lnTo>
                  <a:lnTo>
                    <a:pt x="312" y="285"/>
                  </a:lnTo>
                  <a:lnTo>
                    <a:pt x="312" y="288"/>
                  </a:lnTo>
                  <a:lnTo>
                    <a:pt x="306" y="288"/>
                  </a:lnTo>
                  <a:lnTo>
                    <a:pt x="303" y="291"/>
                  </a:lnTo>
                  <a:lnTo>
                    <a:pt x="300" y="297"/>
                  </a:lnTo>
                  <a:lnTo>
                    <a:pt x="303" y="303"/>
                  </a:lnTo>
                  <a:lnTo>
                    <a:pt x="300" y="309"/>
                  </a:lnTo>
                  <a:lnTo>
                    <a:pt x="285" y="321"/>
                  </a:lnTo>
                  <a:lnTo>
                    <a:pt x="261" y="327"/>
                  </a:lnTo>
                  <a:lnTo>
                    <a:pt x="252" y="333"/>
                  </a:lnTo>
                  <a:lnTo>
                    <a:pt x="249" y="345"/>
                  </a:lnTo>
                  <a:lnTo>
                    <a:pt x="249" y="345"/>
                  </a:lnTo>
                  <a:lnTo>
                    <a:pt x="252" y="351"/>
                  </a:lnTo>
                  <a:lnTo>
                    <a:pt x="252" y="354"/>
                  </a:lnTo>
                  <a:lnTo>
                    <a:pt x="252" y="360"/>
                  </a:lnTo>
                  <a:lnTo>
                    <a:pt x="252" y="363"/>
                  </a:lnTo>
                  <a:lnTo>
                    <a:pt x="252" y="363"/>
                  </a:lnTo>
                  <a:lnTo>
                    <a:pt x="249" y="366"/>
                  </a:lnTo>
                  <a:lnTo>
                    <a:pt x="246" y="375"/>
                  </a:lnTo>
                  <a:lnTo>
                    <a:pt x="246" y="378"/>
                  </a:lnTo>
                  <a:lnTo>
                    <a:pt x="246" y="378"/>
                  </a:lnTo>
                  <a:lnTo>
                    <a:pt x="249" y="381"/>
                  </a:lnTo>
                  <a:lnTo>
                    <a:pt x="249" y="381"/>
                  </a:lnTo>
                  <a:lnTo>
                    <a:pt x="249" y="387"/>
                  </a:lnTo>
                  <a:lnTo>
                    <a:pt x="249" y="390"/>
                  </a:lnTo>
                  <a:lnTo>
                    <a:pt x="246" y="393"/>
                  </a:lnTo>
                  <a:lnTo>
                    <a:pt x="243" y="393"/>
                  </a:lnTo>
                  <a:lnTo>
                    <a:pt x="237" y="399"/>
                  </a:lnTo>
                  <a:lnTo>
                    <a:pt x="231" y="405"/>
                  </a:lnTo>
                  <a:lnTo>
                    <a:pt x="228" y="405"/>
                  </a:lnTo>
                  <a:lnTo>
                    <a:pt x="213" y="414"/>
                  </a:lnTo>
                  <a:lnTo>
                    <a:pt x="186" y="441"/>
                  </a:lnTo>
                  <a:lnTo>
                    <a:pt x="183" y="444"/>
                  </a:lnTo>
                  <a:lnTo>
                    <a:pt x="183" y="447"/>
                  </a:lnTo>
                  <a:lnTo>
                    <a:pt x="189" y="453"/>
                  </a:lnTo>
                  <a:lnTo>
                    <a:pt x="180" y="462"/>
                  </a:lnTo>
                  <a:lnTo>
                    <a:pt x="174" y="477"/>
                  </a:lnTo>
                  <a:lnTo>
                    <a:pt x="171" y="477"/>
                  </a:lnTo>
                  <a:lnTo>
                    <a:pt x="171" y="480"/>
                  </a:lnTo>
                  <a:lnTo>
                    <a:pt x="171" y="483"/>
                  </a:lnTo>
                  <a:lnTo>
                    <a:pt x="171" y="483"/>
                  </a:lnTo>
                  <a:lnTo>
                    <a:pt x="171" y="486"/>
                  </a:lnTo>
                  <a:lnTo>
                    <a:pt x="171" y="486"/>
                  </a:lnTo>
                  <a:lnTo>
                    <a:pt x="171" y="489"/>
                  </a:lnTo>
                  <a:lnTo>
                    <a:pt x="171" y="489"/>
                  </a:lnTo>
                  <a:lnTo>
                    <a:pt x="171" y="492"/>
                  </a:lnTo>
                  <a:lnTo>
                    <a:pt x="168" y="495"/>
                  </a:lnTo>
                  <a:lnTo>
                    <a:pt x="171" y="495"/>
                  </a:lnTo>
                  <a:lnTo>
                    <a:pt x="162" y="504"/>
                  </a:lnTo>
                  <a:lnTo>
                    <a:pt x="159" y="507"/>
                  </a:lnTo>
                  <a:lnTo>
                    <a:pt x="159" y="510"/>
                  </a:lnTo>
                  <a:lnTo>
                    <a:pt x="150" y="516"/>
                  </a:lnTo>
                  <a:lnTo>
                    <a:pt x="150" y="519"/>
                  </a:lnTo>
                  <a:lnTo>
                    <a:pt x="147" y="525"/>
                  </a:lnTo>
                  <a:lnTo>
                    <a:pt x="147" y="525"/>
                  </a:lnTo>
                  <a:lnTo>
                    <a:pt x="147" y="525"/>
                  </a:lnTo>
                  <a:lnTo>
                    <a:pt x="144" y="528"/>
                  </a:lnTo>
                  <a:lnTo>
                    <a:pt x="141" y="528"/>
                  </a:lnTo>
                  <a:lnTo>
                    <a:pt x="141" y="531"/>
                  </a:lnTo>
                  <a:lnTo>
                    <a:pt x="141" y="531"/>
                  </a:lnTo>
                  <a:lnTo>
                    <a:pt x="132" y="537"/>
                  </a:lnTo>
                  <a:lnTo>
                    <a:pt x="132" y="540"/>
                  </a:lnTo>
                  <a:lnTo>
                    <a:pt x="129" y="540"/>
                  </a:lnTo>
                  <a:lnTo>
                    <a:pt x="123" y="540"/>
                  </a:lnTo>
                  <a:lnTo>
                    <a:pt x="102" y="540"/>
                  </a:lnTo>
                  <a:lnTo>
                    <a:pt x="99" y="540"/>
                  </a:lnTo>
                  <a:lnTo>
                    <a:pt x="96" y="537"/>
                  </a:lnTo>
                  <a:lnTo>
                    <a:pt x="96" y="534"/>
                  </a:lnTo>
                  <a:lnTo>
                    <a:pt x="96" y="534"/>
                  </a:lnTo>
                  <a:lnTo>
                    <a:pt x="96" y="531"/>
                  </a:lnTo>
                  <a:lnTo>
                    <a:pt x="93" y="528"/>
                  </a:lnTo>
                  <a:lnTo>
                    <a:pt x="84" y="519"/>
                  </a:lnTo>
                  <a:lnTo>
                    <a:pt x="84" y="516"/>
                  </a:lnTo>
                  <a:lnTo>
                    <a:pt x="78" y="522"/>
                  </a:lnTo>
                  <a:lnTo>
                    <a:pt x="78" y="522"/>
                  </a:lnTo>
                  <a:lnTo>
                    <a:pt x="78" y="525"/>
                  </a:lnTo>
                  <a:lnTo>
                    <a:pt x="75" y="525"/>
                  </a:lnTo>
                  <a:lnTo>
                    <a:pt x="75" y="525"/>
                  </a:lnTo>
                  <a:lnTo>
                    <a:pt x="75" y="528"/>
                  </a:lnTo>
                  <a:lnTo>
                    <a:pt x="72" y="528"/>
                  </a:lnTo>
                  <a:lnTo>
                    <a:pt x="72" y="531"/>
                  </a:lnTo>
                  <a:lnTo>
                    <a:pt x="72" y="531"/>
                  </a:lnTo>
                  <a:lnTo>
                    <a:pt x="72" y="531"/>
                  </a:lnTo>
                  <a:lnTo>
                    <a:pt x="69" y="531"/>
                  </a:lnTo>
                  <a:lnTo>
                    <a:pt x="69" y="531"/>
                  </a:lnTo>
                  <a:lnTo>
                    <a:pt x="66" y="531"/>
                  </a:lnTo>
                  <a:lnTo>
                    <a:pt x="66" y="534"/>
                  </a:lnTo>
                  <a:lnTo>
                    <a:pt x="66" y="534"/>
                  </a:lnTo>
                  <a:lnTo>
                    <a:pt x="63" y="537"/>
                  </a:lnTo>
                  <a:lnTo>
                    <a:pt x="63" y="537"/>
                  </a:lnTo>
                  <a:lnTo>
                    <a:pt x="63" y="537"/>
                  </a:lnTo>
                  <a:lnTo>
                    <a:pt x="57" y="540"/>
                  </a:lnTo>
                  <a:lnTo>
                    <a:pt x="57" y="540"/>
                  </a:lnTo>
                  <a:lnTo>
                    <a:pt x="57" y="543"/>
                  </a:lnTo>
                  <a:lnTo>
                    <a:pt x="54" y="543"/>
                  </a:lnTo>
                  <a:lnTo>
                    <a:pt x="54" y="543"/>
                  </a:lnTo>
                  <a:lnTo>
                    <a:pt x="48" y="540"/>
                  </a:lnTo>
                  <a:lnTo>
                    <a:pt x="48" y="540"/>
                  </a:lnTo>
                  <a:lnTo>
                    <a:pt x="45" y="537"/>
                  </a:lnTo>
                  <a:lnTo>
                    <a:pt x="45" y="534"/>
                  </a:lnTo>
                  <a:lnTo>
                    <a:pt x="45" y="531"/>
                  </a:lnTo>
                  <a:lnTo>
                    <a:pt x="45" y="531"/>
                  </a:lnTo>
                  <a:lnTo>
                    <a:pt x="45" y="528"/>
                  </a:lnTo>
                  <a:lnTo>
                    <a:pt x="45" y="525"/>
                  </a:lnTo>
                  <a:lnTo>
                    <a:pt x="45" y="525"/>
                  </a:lnTo>
                  <a:lnTo>
                    <a:pt x="42" y="525"/>
                  </a:lnTo>
                  <a:lnTo>
                    <a:pt x="39" y="522"/>
                  </a:lnTo>
                  <a:lnTo>
                    <a:pt x="36" y="519"/>
                  </a:lnTo>
                  <a:lnTo>
                    <a:pt x="33" y="519"/>
                  </a:lnTo>
                  <a:lnTo>
                    <a:pt x="30" y="516"/>
                  </a:lnTo>
                  <a:lnTo>
                    <a:pt x="27" y="516"/>
                  </a:lnTo>
                  <a:lnTo>
                    <a:pt x="24" y="513"/>
                  </a:lnTo>
                  <a:lnTo>
                    <a:pt x="24" y="507"/>
                  </a:lnTo>
                  <a:lnTo>
                    <a:pt x="24" y="507"/>
                  </a:lnTo>
                  <a:lnTo>
                    <a:pt x="24" y="504"/>
                  </a:lnTo>
                  <a:lnTo>
                    <a:pt x="21" y="501"/>
                  </a:lnTo>
                  <a:lnTo>
                    <a:pt x="18" y="498"/>
                  </a:lnTo>
                  <a:lnTo>
                    <a:pt x="15" y="498"/>
                  </a:lnTo>
                  <a:lnTo>
                    <a:pt x="12" y="495"/>
                  </a:lnTo>
                  <a:lnTo>
                    <a:pt x="12" y="483"/>
                  </a:lnTo>
                  <a:lnTo>
                    <a:pt x="15" y="480"/>
                  </a:lnTo>
                  <a:lnTo>
                    <a:pt x="30" y="477"/>
                  </a:lnTo>
                  <a:lnTo>
                    <a:pt x="33" y="477"/>
                  </a:lnTo>
                  <a:lnTo>
                    <a:pt x="36" y="474"/>
                  </a:lnTo>
                  <a:lnTo>
                    <a:pt x="36" y="471"/>
                  </a:lnTo>
                  <a:lnTo>
                    <a:pt x="36" y="471"/>
                  </a:lnTo>
                  <a:lnTo>
                    <a:pt x="33" y="468"/>
                  </a:lnTo>
                  <a:lnTo>
                    <a:pt x="33" y="465"/>
                  </a:lnTo>
                  <a:lnTo>
                    <a:pt x="27" y="462"/>
                  </a:lnTo>
                  <a:lnTo>
                    <a:pt x="24" y="462"/>
                  </a:lnTo>
                  <a:lnTo>
                    <a:pt x="24" y="462"/>
                  </a:lnTo>
                  <a:lnTo>
                    <a:pt x="24" y="459"/>
                  </a:lnTo>
                  <a:lnTo>
                    <a:pt x="21" y="456"/>
                  </a:lnTo>
                  <a:lnTo>
                    <a:pt x="21" y="450"/>
                  </a:lnTo>
                  <a:lnTo>
                    <a:pt x="24" y="450"/>
                  </a:lnTo>
                  <a:lnTo>
                    <a:pt x="24" y="447"/>
                  </a:lnTo>
                  <a:lnTo>
                    <a:pt x="27" y="444"/>
                  </a:lnTo>
                  <a:lnTo>
                    <a:pt x="30" y="444"/>
                  </a:lnTo>
                  <a:lnTo>
                    <a:pt x="30" y="441"/>
                  </a:lnTo>
                  <a:lnTo>
                    <a:pt x="33" y="441"/>
                  </a:lnTo>
                  <a:lnTo>
                    <a:pt x="33" y="438"/>
                  </a:lnTo>
                  <a:lnTo>
                    <a:pt x="33" y="435"/>
                  </a:lnTo>
                  <a:lnTo>
                    <a:pt x="33" y="432"/>
                  </a:lnTo>
                  <a:lnTo>
                    <a:pt x="33" y="432"/>
                  </a:lnTo>
                  <a:lnTo>
                    <a:pt x="36" y="429"/>
                  </a:lnTo>
                  <a:lnTo>
                    <a:pt x="36" y="426"/>
                  </a:lnTo>
                  <a:lnTo>
                    <a:pt x="36" y="420"/>
                  </a:lnTo>
                  <a:lnTo>
                    <a:pt x="30" y="402"/>
                  </a:lnTo>
                  <a:lnTo>
                    <a:pt x="30" y="399"/>
                  </a:lnTo>
                  <a:lnTo>
                    <a:pt x="27" y="396"/>
                  </a:lnTo>
                  <a:lnTo>
                    <a:pt x="24" y="393"/>
                  </a:lnTo>
                  <a:lnTo>
                    <a:pt x="24" y="393"/>
                  </a:lnTo>
                  <a:lnTo>
                    <a:pt x="27" y="387"/>
                  </a:lnTo>
                  <a:lnTo>
                    <a:pt x="27" y="387"/>
                  </a:lnTo>
                  <a:lnTo>
                    <a:pt x="27" y="384"/>
                  </a:lnTo>
                  <a:lnTo>
                    <a:pt x="24" y="381"/>
                  </a:lnTo>
                  <a:lnTo>
                    <a:pt x="24" y="381"/>
                  </a:lnTo>
                  <a:lnTo>
                    <a:pt x="21" y="378"/>
                  </a:lnTo>
                  <a:lnTo>
                    <a:pt x="21" y="378"/>
                  </a:lnTo>
                  <a:lnTo>
                    <a:pt x="21" y="375"/>
                  </a:lnTo>
                  <a:lnTo>
                    <a:pt x="21" y="372"/>
                  </a:lnTo>
                  <a:lnTo>
                    <a:pt x="24" y="372"/>
                  </a:lnTo>
                  <a:lnTo>
                    <a:pt x="27" y="372"/>
                  </a:lnTo>
                  <a:lnTo>
                    <a:pt x="39" y="369"/>
                  </a:lnTo>
                  <a:lnTo>
                    <a:pt x="39" y="366"/>
                  </a:lnTo>
                  <a:lnTo>
                    <a:pt x="42" y="366"/>
                  </a:lnTo>
                  <a:lnTo>
                    <a:pt x="42" y="363"/>
                  </a:lnTo>
                  <a:lnTo>
                    <a:pt x="42" y="363"/>
                  </a:lnTo>
                  <a:lnTo>
                    <a:pt x="42" y="360"/>
                  </a:lnTo>
                  <a:lnTo>
                    <a:pt x="39" y="360"/>
                  </a:lnTo>
                  <a:lnTo>
                    <a:pt x="36" y="357"/>
                  </a:lnTo>
                  <a:lnTo>
                    <a:pt x="33" y="357"/>
                  </a:lnTo>
                  <a:lnTo>
                    <a:pt x="33" y="354"/>
                  </a:lnTo>
                  <a:lnTo>
                    <a:pt x="30" y="351"/>
                  </a:lnTo>
                  <a:lnTo>
                    <a:pt x="27" y="351"/>
                  </a:lnTo>
                  <a:lnTo>
                    <a:pt x="24" y="351"/>
                  </a:lnTo>
                  <a:lnTo>
                    <a:pt x="21" y="348"/>
                  </a:lnTo>
                  <a:lnTo>
                    <a:pt x="15" y="345"/>
                  </a:lnTo>
                  <a:lnTo>
                    <a:pt x="3" y="333"/>
                  </a:lnTo>
                  <a:lnTo>
                    <a:pt x="0" y="321"/>
                  </a:lnTo>
                  <a:lnTo>
                    <a:pt x="3" y="318"/>
                  </a:lnTo>
                  <a:lnTo>
                    <a:pt x="9" y="315"/>
                  </a:lnTo>
                  <a:lnTo>
                    <a:pt x="12" y="312"/>
                  </a:lnTo>
                  <a:lnTo>
                    <a:pt x="12" y="312"/>
                  </a:lnTo>
                  <a:lnTo>
                    <a:pt x="12" y="309"/>
                  </a:lnTo>
                  <a:lnTo>
                    <a:pt x="9" y="306"/>
                  </a:lnTo>
                  <a:lnTo>
                    <a:pt x="9" y="306"/>
                  </a:lnTo>
                  <a:lnTo>
                    <a:pt x="9" y="303"/>
                  </a:lnTo>
                  <a:lnTo>
                    <a:pt x="9" y="300"/>
                  </a:lnTo>
                  <a:lnTo>
                    <a:pt x="12" y="297"/>
                  </a:lnTo>
                  <a:lnTo>
                    <a:pt x="12" y="297"/>
                  </a:lnTo>
                  <a:lnTo>
                    <a:pt x="18" y="294"/>
                  </a:lnTo>
                  <a:lnTo>
                    <a:pt x="21" y="294"/>
                  </a:lnTo>
                  <a:lnTo>
                    <a:pt x="24" y="291"/>
                  </a:lnTo>
                  <a:lnTo>
                    <a:pt x="27" y="291"/>
                  </a:lnTo>
                  <a:lnTo>
                    <a:pt x="30" y="288"/>
                  </a:lnTo>
                  <a:lnTo>
                    <a:pt x="33" y="285"/>
                  </a:lnTo>
                  <a:lnTo>
                    <a:pt x="48" y="255"/>
                  </a:lnTo>
                  <a:lnTo>
                    <a:pt x="51" y="252"/>
                  </a:lnTo>
                  <a:lnTo>
                    <a:pt x="51" y="243"/>
                  </a:lnTo>
                  <a:lnTo>
                    <a:pt x="57" y="225"/>
                  </a:lnTo>
                  <a:lnTo>
                    <a:pt x="54" y="222"/>
                  </a:lnTo>
                  <a:lnTo>
                    <a:pt x="54" y="219"/>
                  </a:lnTo>
                  <a:lnTo>
                    <a:pt x="51" y="216"/>
                  </a:lnTo>
                  <a:lnTo>
                    <a:pt x="51" y="213"/>
                  </a:lnTo>
                  <a:lnTo>
                    <a:pt x="51" y="204"/>
                  </a:lnTo>
                  <a:lnTo>
                    <a:pt x="51" y="201"/>
                  </a:lnTo>
                  <a:lnTo>
                    <a:pt x="51" y="201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5" y="195"/>
                  </a:lnTo>
                  <a:lnTo>
                    <a:pt x="42" y="192"/>
                  </a:lnTo>
                  <a:lnTo>
                    <a:pt x="42" y="189"/>
                  </a:lnTo>
                  <a:lnTo>
                    <a:pt x="42" y="186"/>
                  </a:lnTo>
                  <a:lnTo>
                    <a:pt x="42" y="183"/>
                  </a:lnTo>
                  <a:lnTo>
                    <a:pt x="42" y="180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7"/>
                  </a:lnTo>
                  <a:lnTo>
                    <a:pt x="36" y="177"/>
                  </a:lnTo>
                  <a:lnTo>
                    <a:pt x="33" y="174"/>
                  </a:lnTo>
                  <a:lnTo>
                    <a:pt x="33" y="174"/>
                  </a:lnTo>
                  <a:lnTo>
                    <a:pt x="33" y="171"/>
                  </a:lnTo>
                  <a:lnTo>
                    <a:pt x="33" y="168"/>
                  </a:lnTo>
                  <a:lnTo>
                    <a:pt x="33" y="165"/>
                  </a:lnTo>
                  <a:lnTo>
                    <a:pt x="36" y="162"/>
                  </a:lnTo>
                  <a:lnTo>
                    <a:pt x="36" y="162"/>
                  </a:lnTo>
                  <a:lnTo>
                    <a:pt x="39" y="162"/>
                  </a:lnTo>
                  <a:lnTo>
                    <a:pt x="42" y="159"/>
                  </a:lnTo>
                  <a:lnTo>
                    <a:pt x="42" y="159"/>
                  </a:lnTo>
                  <a:lnTo>
                    <a:pt x="45" y="159"/>
                  </a:lnTo>
                  <a:lnTo>
                    <a:pt x="45" y="156"/>
                  </a:lnTo>
                  <a:lnTo>
                    <a:pt x="48" y="153"/>
                  </a:lnTo>
                  <a:lnTo>
                    <a:pt x="51" y="150"/>
                  </a:lnTo>
                  <a:lnTo>
                    <a:pt x="51" y="147"/>
                  </a:lnTo>
                  <a:lnTo>
                    <a:pt x="51" y="147"/>
                  </a:lnTo>
                  <a:lnTo>
                    <a:pt x="51" y="144"/>
                  </a:lnTo>
                  <a:lnTo>
                    <a:pt x="51" y="141"/>
                  </a:lnTo>
                  <a:lnTo>
                    <a:pt x="48" y="138"/>
                  </a:lnTo>
                  <a:lnTo>
                    <a:pt x="48" y="138"/>
                  </a:lnTo>
                  <a:lnTo>
                    <a:pt x="48" y="135"/>
                  </a:lnTo>
                  <a:lnTo>
                    <a:pt x="48" y="132"/>
                  </a:lnTo>
                  <a:lnTo>
                    <a:pt x="48" y="132"/>
                  </a:lnTo>
                  <a:lnTo>
                    <a:pt x="48" y="129"/>
                  </a:lnTo>
                  <a:lnTo>
                    <a:pt x="48" y="126"/>
                  </a:lnTo>
                  <a:lnTo>
                    <a:pt x="45" y="126"/>
                  </a:lnTo>
                  <a:lnTo>
                    <a:pt x="45" y="123"/>
                  </a:lnTo>
                  <a:lnTo>
                    <a:pt x="42" y="123"/>
                  </a:lnTo>
                  <a:lnTo>
                    <a:pt x="39" y="123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3" y="129"/>
                  </a:lnTo>
                  <a:lnTo>
                    <a:pt x="24" y="126"/>
                  </a:lnTo>
                  <a:lnTo>
                    <a:pt x="33" y="111"/>
                  </a:lnTo>
                  <a:lnTo>
                    <a:pt x="33" y="108"/>
                  </a:lnTo>
                  <a:lnTo>
                    <a:pt x="36" y="105"/>
                  </a:lnTo>
                  <a:lnTo>
                    <a:pt x="39" y="105"/>
                  </a:lnTo>
                  <a:lnTo>
                    <a:pt x="39" y="105"/>
                  </a:lnTo>
                  <a:lnTo>
                    <a:pt x="45" y="105"/>
                  </a:lnTo>
                  <a:lnTo>
                    <a:pt x="48" y="102"/>
                  </a:lnTo>
                  <a:lnTo>
                    <a:pt x="51" y="102"/>
                  </a:lnTo>
                  <a:lnTo>
                    <a:pt x="63" y="111"/>
                  </a:lnTo>
                  <a:lnTo>
                    <a:pt x="66" y="111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90" y="102"/>
                  </a:lnTo>
                  <a:lnTo>
                    <a:pt x="93" y="102"/>
                  </a:lnTo>
                  <a:lnTo>
                    <a:pt x="93" y="99"/>
                  </a:lnTo>
                  <a:lnTo>
                    <a:pt x="96" y="96"/>
                  </a:lnTo>
                  <a:lnTo>
                    <a:pt x="96" y="93"/>
                  </a:lnTo>
                  <a:lnTo>
                    <a:pt x="93" y="90"/>
                  </a:lnTo>
                  <a:lnTo>
                    <a:pt x="93" y="87"/>
                  </a:lnTo>
                  <a:lnTo>
                    <a:pt x="96" y="84"/>
                  </a:lnTo>
                  <a:lnTo>
                    <a:pt x="96" y="78"/>
                  </a:lnTo>
                  <a:lnTo>
                    <a:pt x="96" y="75"/>
                  </a:lnTo>
                  <a:lnTo>
                    <a:pt x="93" y="69"/>
                  </a:lnTo>
                  <a:lnTo>
                    <a:pt x="96" y="66"/>
                  </a:lnTo>
                  <a:lnTo>
                    <a:pt x="99" y="63"/>
                  </a:lnTo>
                  <a:lnTo>
                    <a:pt x="120" y="45"/>
                  </a:lnTo>
                  <a:lnTo>
                    <a:pt x="123" y="45"/>
                  </a:lnTo>
                  <a:lnTo>
                    <a:pt x="126" y="36"/>
                  </a:lnTo>
                  <a:lnTo>
                    <a:pt x="129" y="33"/>
                  </a:lnTo>
                  <a:lnTo>
                    <a:pt x="132" y="33"/>
                  </a:lnTo>
                  <a:lnTo>
                    <a:pt x="132" y="33"/>
                  </a:lnTo>
                  <a:lnTo>
                    <a:pt x="135" y="33"/>
                  </a:lnTo>
                  <a:lnTo>
                    <a:pt x="135" y="30"/>
                  </a:lnTo>
                  <a:lnTo>
                    <a:pt x="135" y="27"/>
                  </a:lnTo>
                  <a:lnTo>
                    <a:pt x="135" y="24"/>
                  </a:lnTo>
                  <a:lnTo>
                    <a:pt x="138" y="24"/>
                  </a:lnTo>
                  <a:lnTo>
                    <a:pt x="141" y="21"/>
                  </a:lnTo>
                  <a:lnTo>
                    <a:pt x="141" y="18"/>
                  </a:lnTo>
                  <a:lnTo>
                    <a:pt x="147" y="12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50" y="9"/>
                  </a:lnTo>
                  <a:lnTo>
                    <a:pt x="150" y="12"/>
                  </a:lnTo>
                  <a:lnTo>
                    <a:pt x="150" y="12"/>
                  </a:lnTo>
                  <a:lnTo>
                    <a:pt x="150" y="15"/>
                  </a:lnTo>
                  <a:lnTo>
                    <a:pt x="150" y="18"/>
                  </a:lnTo>
                  <a:lnTo>
                    <a:pt x="150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6" y="18"/>
                  </a:lnTo>
                  <a:lnTo>
                    <a:pt x="159" y="18"/>
                  </a:lnTo>
                  <a:lnTo>
                    <a:pt x="162" y="12"/>
                  </a:lnTo>
                  <a:lnTo>
                    <a:pt x="165" y="12"/>
                  </a:lnTo>
                  <a:lnTo>
                    <a:pt x="168" y="6"/>
                  </a:lnTo>
                  <a:lnTo>
                    <a:pt x="171" y="3"/>
                  </a:lnTo>
                  <a:lnTo>
                    <a:pt x="174" y="3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9" y="3"/>
                  </a:lnTo>
                  <a:lnTo>
                    <a:pt x="192" y="6"/>
                  </a:lnTo>
                  <a:lnTo>
                    <a:pt x="195" y="9"/>
                  </a:lnTo>
                  <a:lnTo>
                    <a:pt x="195" y="9"/>
                  </a:lnTo>
                  <a:lnTo>
                    <a:pt x="198" y="12"/>
                  </a:lnTo>
                  <a:lnTo>
                    <a:pt x="195" y="15"/>
                  </a:lnTo>
                  <a:lnTo>
                    <a:pt x="198" y="18"/>
                  </a:lnTo>
                  <a:lnTo>
                    <a:pt x="198" y="18"/>
                  </a:lnTo>
                  <a:lnTo>
                    <a:pt x="204" y="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103" name="Freeform 63"/>
            <p:cNvSpPr>
              <a:spLocks/>
            </p:cNvSpPr>
            <p:nvPr/>
          </p:nvSpPr>
          <p:spPr bwMode="auto">
            <a:xfrm>
              <a:off x="6207" y="3035"/>
              <a:ext cx="216" cy="471"/>
            </a:xfrm>
            <a:custGeom>
              <a:avLst/>
              <a:gdLst>
                <a:gd name="T0" fmla="*/ 192 w 216"/>
                <a:gd name="T1" fmla="*/ 108 h 471"/>
                <a:gd name="T2" fmla="*/ 195 w 216"/>
                <a:gd name="T3" fmla="*/ 117 h 471"/>
                <a:gd name="T4" fmla="*/ 204 w 216"/>
                <a:gd name="T5" fmla="*/ 126 h 471"/>
                <a:gd name="T6" fmla="*/ 210 w 216"/>
                <a:gd name="T7" fmla="*/ 162 h 471"/>
                <a:gd name="T8" fmla="*/ 216 w 216"/>
                <a:gd name="T9" fmla="*/ 201 h 471"/>
                <a:gd name="T10" fmla="*/ 213 w 216"/>
                <a:gd name="T11" fmla="*/ 261 h 471"/>
                <a:gd name="T12" fmla="*/ 183 w 216"/>
                <a:gd name="T13" fmla="*/ 315 h 471"/>
                <a:gd name="T14" fmla="*/ 177 w 216"/>
                <a:gd name="T15" fmla="*/ 381 h 471"/>
                <a:gd name="T16" fmla="*/ 171 w 216"/>
                <a:gd name="T17" fmla="*/ 393 h 471"/>
                <a:gd name="T18" fmla="*/ 159 w 216"/>
                <a:gd name="T19" fmla="*/ 399 h 471"/>
                <a:gd name="T20" fmla="*/ 171 w 216"/>
                <a:gd name="T21" fmla="*/ 411 h 471"/>
                <a:gd name="T22" fmla="*/ 153 w 216"/>
                <a:gd name="T23" fmla="*/ 423 h 471"/>
                <a:gd name="T24" fmla="*/ 156 w 216"/>
                <a:gd name="T25" fmla="*/ 438 h 471"/>
                <a:gd name="T26" fmla="*/ 144 w 216"/>
                <a:gd name="T27" fmla="*/ 450 h 471"/>
                <a:gd name="T28" fmla="*/ 150 w 216"/>
                <a:gd name="T29" fmla="*/ 453 h 471"/>
                <a:gd name="T30" fmla="*/ 132 w 216"/>
                <a:gd name="T31" fmla="*/ 465 h 471"/>
                <a:gd name="T32" fmla="*/ 120 w 216"/>
                <a:gd name="T33" fmla="*/ 447 h 471"/>
                <a:gd name="T34" fmla="*/ 105 w 216"/>
                <a:gd name="T35" fmla="*/ 441 h 471"/>
                <a:gd name="T36" fmla="*/ 102 w 216"/>
                <a:gd name="T37" fmla="*/ 441 h 471"/>
                <a:gd name="T38" fmla="*/ 81 w 216"/>
                <a:gd name="T39" fmla="*/ 432 h 471"/>
                <a:gd name="T40" fmla="*/ 66 w 216"/>
                <a:gd name="T41" fmla="*/ 426 h 471"/>
                <a:gd name="T42" fmla="*/ 60 w 216"/>
                <a:gd name="T43" fmla="*/ 417 h 471"/>
                <a:gd name="T44" fmla="*/ 51 w 216"/>
                <a:gd name="T45" fmla="*/ 402 h 471"/>
                <a:gd name="T46" fmla="*/ 75 w 216"/>
                <a:gd name="T47" fmla="*/ 381 h 471"/>
                <a:gd name="T48" fmla="*/ 51 w 216"/>
                <a:gd name="T49" fmla="*/ 369 h 471"/>
                <a:gd name="T50" fmla="*/ 30 w 216"/>
                <a:gd name="T51" fmla="*/ 363 h 471"/>
                <a:gd name="T52" fmla="*/ 39 w 216"/>
                <a:gd name="T53" fmla="*/ 357 h 471"/>
                <a:gd name="T54" fmla="*/ 51 w 216"/>
                <a:gd name="T55" fmla="*/ 342 h 471"/>
                <a:gd name="T56" fmla="*/ 54 w 216"/>
                <a:gd name="T57" fmla="*/ 330 h 471"/>
                <a:gd name="T58" fmla="*/ 57 w 216"/>
                <a:gd name="T59" fmla="*/ 318 h 471"/>
                <a:gd name="T60" fmla="*/ 48 w 216"/>
                <a:gd name="T61" fmla="*/ 309 h 471"/>
                <a:gd name="T62" fmla="*/ 15 w 216"/>
                <a:gd name="T63" fmla="*/ 315 h 471"/>
                <a:gd name="T64" fmla="*/ 24 w 216"/>
                <a:gd name="T65" fmla="*/ 291 h 471"/>
                <a:gd name="T66" fmla="*/ 42 w 216"/>
                <a:gd name="T67" fmla="*/ 276 h 471"/>
                <a:gd name="T68" fmla="*/ 24 w 216"/>
                <a:gd name="T69" fmla="*/ 261 h 471"/>
                <a:gd name="T70" fmla="*/ 9 w 216"/>
                <a:gd name="T71" fmla="*/ 249 h 471"/>
                <a:gd name="T72" fmla="*/ 12 w 216"/>
                <a:gd name="T73" fmla="*/ 240 h 471"/>
                <a:gd name="T74" fmla="*/ 6 w 216"/>
                <a:gd name="T75" fmla="*/ 228 h 471"/>
                <a:gd name="T76" fmla="*/ 12 w 216"/>
                <a:gd name="T77" fmla="*/ 222 h 471"/>
                <a:gd name="T78" fmla="*/ 30 w 216"/>
                <a:gd name="T79" fmla="*/ 213 h 471"/>
                <a:gd name="T80" fmla="*/ 18 w 216"/>
                <a:gd name="T81" fmla="*/ 201 h 471"/>
                <a:gd name="T82" fmla="*/ 21 w 216"/>
                <a:gd name="T83" fmla="*/ 195 h 471"/>
                <a:gd name="T84" fmla="*/ 3 w 216"/>
                <a:gd name="T85" fmla="*/ 183 h 471"/>
                <a:gd name="T86" fmla="*/ 12 w 216"/>
                <a:gd name="T87" fmla="*/ 180 h 471"/>
                <a:gd name="T88" fmla="*/ 24 w 216"/>
                <a:gd name="T89" fmla="*/ 168 h 471"/>
                <a:gd name="T90" fmla="*/ 24 w 216"/>
                <a:gd name="T91" fmla="*/ 153 h 471"/>
                <a:gd name="T92" fmla="*/ 36 w 216"/>
                <a:gd name="T93" fmla="*/ 132 h 471"/>
                <a:gd name="T94" fmla="*/ 42 w 216"/>
                <a:gd name="T95" fmla="*/ 129 h 471"/>
                <a:gd name="T96" fmla="*/ 57 w 216"/>
                <a:gd name="T97" fmla="*/ 120 h 471"/>
                <a:gd name="T98" fmla="*/ 120 w 216"/>
                <a:gd name="T99" fmla="*/ 84 h 471"/>
                <a:gd name="T100" fmla="*/ 153 w 216"/>
                <a:gd name="T101" fmla="*/ 87 h 471"/>
                <a:gd name="T102" fmla="*/ 171 w 216"/>
                <a:gd name="T103" fmla="*/ 78 h 471"/>
                <a:gd name="T104" fmla="*/ 168 w 216"/>
                <a:gd name="T105" fmla="*/ 39 h 471"/>
                <a:gd name="T106" fmla="*/ 174 w 216"/>
                <a:gd name="T107" fmla="*/ 24 h 471"/>
                <a:gd name="T108" fmla="*/ 174 w 216"/>
                <a:gd name="T109" fmla="*/ 0 h 471"/>
                <a:gd name="T110" fmla="*/ 195 w 216"/>
                <a:gd name="T111" fmla="*/ 12 h 471"/>
                <a:gd name="T112" fmla="*/ 192 w 216"/>
                <a:gd name="T113" fmla="*/ 9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6" h="471">
                  <a:moveTo>
                    <a:pt x="192" y="96"/>
                  </a:moveTo>
                  <a:lnTo>
                    <a:pt x="192" y="105"/>
                  </a:lnTo>
                  <a:lnTo>
                    <a:pt x="192" y="105"/>
                  </a:lnTo>
                  <a:lnTo>
                    <a:pt x="192" y="105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195" y="111"/>
                  </a:lnTo>
                  <a:lnTo>
                    <a:pt x="195" y="111"/>
                  </a:lnTo>
                  <a:lnTo>
                    <a:pt x="195" y="111"/>
                  </a:lnTo>
                  <a:lnTo>
                    <a:pt x="195" y="114"/>
                  </a:lnTo>
                  <a:lnTo>
                    <a:pt x="195" y="117"/>
                  </a:lnTo>
                  <a:lnTo>
                    <a:pt x="195" y="117"/>
                  </a:lnTo>
                  <a:lnTo>
                    <a:pt x="195" y="120"/>
                  </a:lnTo>
                  <a:lnTo>
                    <a:pt x="198" y="120"/>
                  </a:lnTo>
                  <a:lnTo>
                    <a:pt x="198" y="123"/>
                  </a:lnTo>
                  <a:lnTo>
                    <a:pt x="198" y="126"/>
                  </a:lnTo>
                  <a:lnTo>
                    <a:pt x="201" y="126"/>
                  </a:lnTo>
                  <a:lnTo>
                    <a:pt x="207" y="129"/>
                  </a:lnTo>
                  <a:lnTo>
                    <a:pt x="204" y="126"/>
                  </a:lnTo>
                  <a:lnTo>
                    <a:pt x="204" y="123"/>
                  </a:lnTo>
                  <a:lnTo>
                    <a:pt x="201" y="117"/>
                  </a:lnTo>
                  <a:lnTo>
                    <a:pt x="207" y="126"/>
                  </a:lnTo>
                  <a:lnTo>
                    <a:pt x="210" y="129"/>
                  </a:lnTo>
                  <a:lnTo>
                    <a:pt x="210" y="135"/>
                  </a:lnTo>
                  <a:lnTo>
                    <a:pt x="210" y="153"/>
                  </a:lnTo>
                  <a:lnTo>
                    <a:pt x="210" y="162"/>
                  </a:lnTo>
                  <a:lnTo>
                    <a:pt x="213" y="168"/>
                  </a:lnTo>
                  <a:lnTo>
                    <a:pt x="213" y="171"/>
                  </a:lnTo>
                  <a:lnTo>
                    <a:pt x="210" y="174"/>
                  </a:lnTo>
                  <a:lnTo>
                    <a:pt x="210" y="180"/>
                  </a:lnTo>
                  <a:lnTo>
                    <a:pt x="210" y="186"/>
                  </a:lnTo>
                  <a:lnTo>
                    <a:pt x="210" y="189"/>
                  </a:lnTo>
                  <a:lnTo>
                    <a:pt x="216" y="201"/>
                  </a:lnTo>
                  <a:lnTo>
                    <a:pt x="216" y="207"/>
                  </a:lnTo>
                  <a:lnTo>
                    <a:pt x="213" y="243"/>
                  </a:lnTo>
                  <a:lnTo>
                    <a:pt x="216" y="249"/>
                  </a:lnTo>
                  <a:lnTo>
                    <a:pt x="216" y="252"/>
                  </a:lnTo>
                  <a:lnTo>
                    <a:pt x="216" y="258"/>
                  </a:lnTo>
                  <a:lnTo>
                    <a:pt x="213" y="258"/>
                  </a:lnTo>
                  <a:lnTo>
                    <a:pt x="213" y="261"/>
                  </a:lnTo>
                  <a:lnTo>
                    <a:pt x="207" y="267"/>
                  </a:lnTo>
                  <a:lnTo>
                    <a:pt x="204" y="270"/>
                  </a:lnTo>
                  <a:lnTo>
                    <a:pt x="201" y="276"/>
                  </a:lnTo>
                  <a:lnTo>
                    <a:pt x="186" y="300"/>
                  </a:lnTo>
                  <a:lnTo>
                    <a:pt x="183" y="303"/>
                  </a:lnTo>
                  <a:lnTo>
                    <a:pt x="183" y="303"/>
                  </a:lnTo>
                  <a:lnTo>
                    <a:pt x="183" y="315"/>
                  </a:lnTo>
                  <a:lnTo>
                    <a:pt x="180" y="333"/>
                  </a:lnTo>
                  <a:lnTo>
                    <a:pt x="183" y="354"/>
                  </a:lnTo>
                  <a:lnTo>
                    <a:pt x="183" y="375"/>
                  </a:lnTo>
                  <a:lnTo>
                    <a:pt x="183" y="375"/>
                  </a:lnTo>
                  <a:lnTo>
                    <a:pt x="180" y="375"/>
                  </a:lnTo>
                  <a:lnTo>
                    <a:pt x="177" y="378"/>
                  </a:lnTo>
                  <a:lnTo>
                    <a:pt x="177" y="381"/>
                  </a:lnTo>
                  <a:lnTo>
                    <a:pt x="174" y="384"/>
                  </a:lnTo>
                  <a:lnTo>
                    <a:pt x="177" y="384"/>
                  </a:lnTo>
                  <a:lnTo>
                    <a:pt x="177" y="387"/>
                  </a:lnTo>
                  <a:lnTo>
                    <a:pt x="177" y="390"/>
                  </a:lnTo>
                  <a:lnTo>
                    <a:pt x="174" y="393"/>
                  </a:lnTo>
                  <a:lnTo>
                    <a:pt x="171" y="393"/>
                  </a:lnTo>
                  <a:lnTo>
                    <a:pt x="171" y="393"/>
                  </a:lnTo>
                  <a:lnTo>
                    <a:pt x="171" y="393"/>
                  </a:lnTo>
                  <a:lnTo>
                    <a:pt x="171" y="399"/>
                  </a:lnTo>
                  <a:lnTo>
                    <a:pt x="168" y="396"/>
                  </a:lnTo>
                  <a:lnTo>
                    <a:pt x="165" y="396"/>
                  </a:lnTo>
                  <a:lnTo>
                    <a:pt x="162" y="396"/>
                  </a:lnTo>
                  <a:lnTo>
                    <a:pt x="159" y="396"/>
                  </a:lnTo>
                  <a:lnTo>
                    <a:pt x="159" y="399"/>
                  </a:lnTo>
                  <a:lnTo>
                    <a:pt x="159" y="402"/>
                  </a:lnTo>
                  <a:lnTo>
                    <a:pt x="156" y="405"/>
                  </a:lnTo>
                  <a:lnTo>
                    <a:pt x="159" y="408"/>
                  </a:lnTo>
                  <a:lnTo>
                    <a:pt x="165" y="405"/>
                  </a:lnTo>
                  <a:lnTo>
                    <a:pt x="171" y="402"/>
                  </a:lnTo>
                  <a:lnTo>
                    <a:pt x="171" y="405"/>
                  </a:lnTo>
                  <a:lnTo>
                    <a:pt x="171" y="411"/>
                  </a:lnTo>
                  <a:lnTo>
                    <a:pt x="171" y="414"/>
                  </a:lnTo>
                  <a:lnTo>
                    <a:pt x="168" y="414"/>
                  </a:lnTo>
                  <a:lnTo>
                    <a:pt x="162" y="417"/>
                  </a:lnTo>
                  <a:lnTo>
                    <a:pt x="162" y="417"/>
                  </a:lnTo>
                  <a:lnTo>
                    <a:pt x="159" y="420"/>
                  </a:lnTo>
                  <a:lnTo>
                    <a:pt x="156" y="423"/>
                  </a:lnTo>
                  <a:lnTo>
                    <a:pt x="153" y="423"/>
                  </a:lnTo>
                  <a:lnTo>
                    <a:pt x="153" y="426"/>
                  </a:lnTo>
                  <a:lnTo>
                    <a:pt x="156" y="429"/>
                  </a:lnTo>
                  <a:lnTo>
                    <a:pt x="153" y="429"/>
                  </a:lnTo>
                  <a:lnTo>
                    <a:pt x="153" y="432"/>
                  </a:lnTo>
                  <a:lnTo>
                    <a:pt x="156" y="432"/>
                  </a:lnTo>
                  <a:lnTo>
                    <a:pt x="156" y="435"/>
                  </a:lnTo>
                  <a:lnTo>
                    <a:pt x="156" y="438"/>
                  </a:lnTo>
                  <a:lnTo>
                    <a:pt x="153" y="438"/>
                  </a:lnTo>
                  <a:lnTo>
                    <a:pt x="156" y="441"/>
                  </a:lnTo>
                  <a:lnTo>
                    <a:pt x="150" y="444"/>
                  </a:lnTo>
                  <a:lnTo>
                    <a:pt x="147" y="447"/>
                  </a:lnTo>
                  <a:lnTo>
                    <a:pt x="141" y="447"/>
                  </a:lnTo>
                  <a:lnTo>
                    <a:pt x="141" y="450"/>
                  </a:lnTo>
                  <a:lnTo>
                    <a:pt x="144" y="450"/>
                  </a:lnTo>
                  <a:lnTo>
                    <a:pt x="144" y="453"/>
                  </a:lnTo>
                  <a:lnTo>
                    <a:pt x="144" y="456"/>
                  </a:lnTo>
                  <a:lnTo>
                    <a:pt x="141" y="456"/>
                  </a:lnTo>
                  <a:lnTo>
                    <a:pt x="141" y="459"/>
                  </a:lnTo>
                  <a:lnTo>
                    <a:pt x="144" y="459"/>
                  </a:lnTo>
                  <a:lnTo>
                    <a:pt x="147" y="453"/>
                  </a:lnTo>
                  <a:lnTo>
                    <a:pt x="150" y="453"/>
                  </a:lnTo>
                  <a:lnTo>
                    <a:pt x="150" y="456"/>
                  </a:lnTo>
                  <a:lnTo>
                    <a:pt x="147" y="462"/>
                  </a:lnTo>
                  <a:lnTo>
                    <a:pt x="147" y="465"/>
                  </a:lnTo>
                  <a:lnTo>
                    <a:pt x="144" y="468"/>
                  </a:lnTo>
                  <a:lnTo>
                    <a:pt x="141" y="471"/>
                  </a:lnTo>
                  <a:lnTo>
                    <a:pt x="138" y="468"/>
                  </a:lnTo>
                  <a:lnTo>
                    <a:pt x="132" y="465"/>
                  </a:lnTo>
                  <a:lnTo>
                    <a:pt x="129" y="462"/>
                  </a:lnTo>
                  <a:lnTo>
                    <a:pt x="123" y="462"/>
                  </a:lnTo>
                  <a:lnTo>
                    <a:pt x="117" y="459"/>
                  </a:lnTo>
                  <a:lnTo>
                    <a:pt x="120" y="453"/>
                  </a:lnTo>
                  <a:lnTo>
                    <a:pt x="120" y="450"/>
                  </a:lnTo>
                  <a:lnTo>
                    <a:pt x="123" y="450"/>
                  </a:lnTo>
                  <a:lnTo>
                    <a:pt x="120" y="447"/>
                  </a:lnTo>
                  <a:lnTo>
                    <a:pt x="114" y="447"/>
                  </a:lnTo>
                  <a:lnTo>
                    <a:pt x="111" y="444"/>
                  </a:lnTo>
                  <a:lnTo>
                    <a:pt x="114" y="438"/>
                  </a:lnTo>
                  <a:lnTo>
                    <a:pt x="114" y="438"/>
                  </a:lnTo>
                  <a:lnTo>
                    <a:pt x="111" y="438"/>
                  </a:lnTo>
                  <a:lnTo>
                    <a:pt x="105" y="444"/>
                  </a:lnTo>
                  <a:lnTo>
                    <a:pt x="105" y="441"/>
                  </a:lnTo>
                  <a:lnTo>
                    <a:pt x="105" y="441"/>
                  </a:lnTo>
                  <a:lnTo>
                    <a:pt x="105" y="441"/>
                  </a:lnTo>
                  <a:lnTo>
                    <a:pt x="105" y="441"/>
                  </a:lnTo>
                  <a:lnTo>
                    <a:pt x="105" y="438"/>
                  </a:lnTo>
                  <a:lnTo>
                    <a:pt x="102" y="441"/>
                  </a:lnTo>
                  <a:lnTo>
                    <a:pt x="102" y="441"/>
                  </a:lnTo>
                  <a:lnTo>
                    <a:pt x="102" y="441"/>
                  </a:lnTo>
                  <a:lnTo>
                    <a:pt x="99" y="438"/>
                  </a:lnTo>
                  <a:lnTo>
                    <a:pt x="99" y="438"/>
                  </a:lnTo>
                  <a:lnTo>
                    <a:pt x="93" y="435"/>
                  </a:lnTo>
                  <a:lnTo>
                    <a:pt x="87" y="435"/>
                  </a:lnTo>
                  <a:lnTo>
                    <a:pt x="84" y="435"/>
                  </a:lnTo>
                  <a:lnTo>
                    <a:pt x="81" y="435"/>
                  </a:lnTo>
                  <a:lnTo>
                    <a:pt x="81" y="432"/>
                  </a:lnTo>
                  <a:lnTo>
                    <a:pt x="78" y="429"/>
                  </a:lnTo>
                  <a:lnTo>
                    <a:pt x="72" y="429"/>
                  </a:lnTo>
                  <a:lnTo>
                    <a:pt x="72" y="429"/>
                  </a:lnTo>
                  <a:lnTo>
                    <a:pt x="72" y="426"/>
                  </a:lnTo>
                  <a:lnTo>
                    <a:pt x="72" y="426"/>
                  </a:lnTo>
                  <a:lnTo>
                    <a:pt x="69" y="426"/>
                  </a:lnTo>
                  <a:lnTo>
                    <a:pt x="66" y="426"/>
                  </a:lnTo>
                  <a:lnTo>
                    <a:pt x="66" y="426"/>
                  </a:lnTo>
                  <a:lnTo>
                    <a:pt x="63" y="423"/>
                  </a:lnTo>
                  <a:lnTo>
                    <a:pt x="66" y="423"/>
                  </a:lnTo>
                  <a:lnTo>
                    <a:pt x="66" y="420"/>
                  </a:lnTo>
                  <a:lnTo>
                    <a:pt x="63" y="420"/>
                  </a:lnTo>
                  <a:lnTo>
                    <a:pt x="63" y="417"/>
                  </a:lnTo>
                  <a:lnTo>
                    <a:pt x="60" y="417"/>
                  </a:lnTo>
                  <a:lnTo>
                    <a:pt x="57" y="417"/>
                  </a:lnTo>
                  <a:lnTo>
                    <a:pt x="54" y="417"/>
                  </a:lnTo>
                  <a:lnTo>
                    <a:pt x="54" y="414"/>
                  </a:lnTo>
                  <a:lnTo>
                    <a:pt x="54" y="411"/>
                  </a:lnTo>
                  <a:lnTo>
                    <a:pt x="54" y="408"/>
                  </a:lnTo>
                  <a:lnTo>
                    <a:pt x="51" y="408"/>
                  </a:lnTo>
                  <a:lnTo>
                    <a:pt x="51" y="402"/>
                  </a:lnTo>
                  <a:lnTo>
                    <a:pt x="54" y="396"/>
                  </a:lnTo>
                  <a:lnTo>
                    <a:pt x="54" y="393"/>
                  </a:lnTo>
                  <a:lnTo>
                    <a:pt x="60" y="396"/>
                  </a:lnTo>
                  <a:lnTo>
                    <a:pt x="69" y="390"/>
                  </a:lnTo>
                  <a:lnTo>
                    <a:pt x="72" y="387"/>
                  </a:lnTo>
                  <a:lnTo>
                    <a:pt x="72" y="384"/>
                  </a:lnTo>
                  <a:lnTo>
                    <a:pt x="75" y="381"/>
                  </a:lnTo>
                  <a:lnTo>
                    <a:pt x="78" y="381"/>
                  </a:lnTo>
                  <a:lnTo>
                    <a:pt x="81" y="378"/>
                  </a:lnTo>
                  <a:lnTo>
                    <a:pt x="75" y="378"/>
                  </a:lnTo>
                  <a:lnTo>
                    <a:pt x="63" y="372"/>
                  </a:lnTo>
                  <a:lnTo>
                    <a:pt x="57" y="372"/>
                  </a:lnTo>
                  <a:lnTo>
                    <a:pt x="54" y="372"/>
                  </a:lnTo>
                  <a:lnTo>
                    <a:pt x="51" y="369"/>
                  </a:lnTo>
                  <a:lnTo>
                    <a:pt x="51" y="363"/>
                  </a:lnTo>
                  <a:lnTo>
                    <a:pt x="48" y="363"/>
                  </a:lnTo>
                  <a:lnTo>
                    <a:pt x="39" y="366"/>
                  </a:lnTo>
                  <a:lnTo>
                    <a:pt x="33" y="369"/>
                  </a:lnTo>
                  <a:lnTo>
                    <a:pt x="33" y="366"/>
                  </a:lnTo>
                  <a:lnTo>
                    <a:pt x="33" y="363"/>
                  </a:lnTo>
                  <a:lnTo>
                    <a:pt x="30" y="363"/>
                  </a:lnTo>
                  <a:lnTo>
                    <a:pt x="30" y="363"/>
                  </a:lnTo>
                  <a:lnTo>
                    <a:pt x="27" y="363"/>
                  </a:lnTo>
                  <a:lnTo>
                    <a:pt x="24" y="363"/>
                  </a:lnTo>
                  <a:lnTo>
                    <a:pt x="27" y="360"/>
                  </a:lnTo>
                  <a:lnTo>
                    <a:pt x="33" y="360"/>
                  </a:lnTo>
                  <a:lnTo>
                    <a:pt x="36" y="357"/>
                  </a:lnTo>
                  <a:lnTo>
                    <a:pt x="39" y="357"/>
                  </a:lnTo>
                  <a:lnTo>
                    <a:pt x="39" y="354"/>
                  </a:lnTo>
                  <a:lnTo>
                    <a:pt x="39" y="351"/>
                  </a:lnTo>
                  <a:lnTo>
                    <a:pt x="36" y="348"/>
                  </a:lnTo>
                  <a:lnTo>
                    <a:pt x="36" y="345"/>
                  </a:lnTo>
                  <a:lnTo>
                    <a:pt x="42" y="345"/>
                  </a:lnTo>
                  <a:lnTo>
                    <a:pt x="45" y="345"/>
                  </a:lnTo>
                  <a:lnTo>
                    <a:pt x="51" y="342"/>
                  </a:lnTo>
                  <a:lnTo>
                    <a:pt x="51" y="339"/>
                  </a:lnTo>
                  <a:lnTo>
                    <a:pt x="48" y="336"/>
                  </a:lnTo>
                  <a:lnTo>
                    <a:pt x="48" y="336"/>
                  </a:lnTo>
                  <a:lnTo>
                    <a:pt x="45" y="336"/>
                  </a:lnTo>
                  <a:lnTo>
                    <a:pt x="51" y="333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51" y="327"/>
                  </a:lnTo>
                  <a:lnTo>
                    <a:pt x="51" y="327"/>
                  </a:lnTo>
                  <a:lnTo>
                    <a:pt x="51" y="327"/>
                  </a:lnTo>
                  <a:lnTo>
                    <a:pt x="54" y="324"/>
                  </a:lnTo>
                  <a:lnTo>
                    <a:pt x="54" y="324"/>
                  </a:lnTo>
                  <a:lnTo>
                    <a:pt x="54" y="321"/>
                  </a:lnTo>
                  <a:lnTo>
                    <a:pt x="57" y="318"/>
                  </a:lnTo>
                  <a:lnTo>
                    <a:pt x="57" y="318"/>
                  </a:lnTo>
                  <a:lnTo>
                    <a:pt x="57" y="318"/>
                  </a:lnTo>
                  <a:lnTo>
                    <a:pt x="54" y="315"/>
                  </a:lnTo>
                  <a:lnTo>
                    <a:pt x="51" y="312"/>
                  </a:lnTo>
                  <a:lnTo>
                    <a:pt x="51" y="312"/>
                  </a:lnTo>
                  <a:lnTo>
                    <a:pt x="51" y="309"/>
                  </a:lnTo>
                  <a:lnTo>
                    <a:pt x="48" y="309"/>
                  </a:lnTo>
                  <a:lnTo>
                    <a:pt x="42" y="309"/>
                  </a:lnTo>
                  <a:lnTo>
                    <a:pt x="36" y="315"/>
                  </a:lnTo>
                  <a:lnTo>
                    <a:pt x="30" y="315"/>
                  </a:lnTo>
                  <a:lnTo>
                    <a:pt x="24" y="315"/>
                  </a:lnTo>
                  <a:lnTo>
                    <a:pt x="18" y="318"/>
                  </a:lnTo>
                  <a:lnTo>
                    <a:pt x="15" y="318"/>
                  </a:lnTo>
                  <a:lnTo>
                    <a:pt x="15" y="315"/>
                  </a:lnTo>
                  <a:lnTo>
                    <a:pt x="18" y="312"/>
                  </a:lnTo>
                  <a:lnTo>
                    <a:pt x="15" y="306"/>
                  </a:lnTo>
                  <a:lnTo>
                    <a:pt x="9" y="300"/>
                  </a:lnTo>
                  <a:lnTo>
                    <a:pt x="21" y="300"/>
                  </a:lnTo>
                  <a:lnTo>
                    <a:pt x="24" y="297"/>
                  </a:lnTo>
                  <a:lnTo>
                    <a:pt x="27" y="291"/>
                  </a:lnTo>
                  <a:lnTo>
                    <a:pt x="24" y="291"/>
                  </a:lnTo>
                  <a:lnTo>
                    <a:pt x="27" y="288"/>
                  </a:lnTo>
                  <a:lnTo>
                    <a:pt x="30" y="285"/>
                  </a:lnTo>
                  <a:lnTo>
                    <a:pt x="36" y="282"/>
                  </a:lnTo>
                  <a:lnTo>
                    <a:pt x="36" y="282"/>
                  </a:lnTo>
                  <a:lnTo>
                    <a:pt x="42" y="279"/>
                  </a:lnTo>
                  <a:lnTo>
                    <a:pt x="42" y="279"/>
                  </a:lnTo>
                  <a:lnTo>
                    <a:pt x="42" y="276"/>
                  </a:lnTo>
                  <a:lnTo>
                    <a:pt x="42" y="273"/>
                  </a:lnTo>
                  <a:lnTo>
                    <a:pt x="39" y="270"/>
                  </a:lnTo>
                  <a:lnTo>
                    <a:pt x="36" y="261"/>
                  </a:lnTo>
                  <a:lnTo>
                    <a:pt x="33" y="261"/>
                  </a:lnTo>
                  <a:lnTo>
                    <a:pt x="30" y="258"/>
                  </a:lnTo>
                  <a:lnTo>
                    <a:pt x="27" y="261"/>
                  </a:lnTo>
                  <a:lnTo>
                    <a:pt x="24" y="261"/>
                  </a:lnTo>
                  <a:lnTo>
                    <a:pt x="24" y="255"/>
                  </a:lnTo>
                  <a:lnTo>
                    <a:pt x="18" y="255"/>
                  </a:lnTo>
                  <a:lnTo>
                    <a:pt x="15" y="252"/>
                  </a:lnTo>
                  <a:lnTo>
                    <a:pt x="9" y="252"/>
                  </a:lnTo>
                  <a:lnTo>
                    <a:pt x="12" y="249"/>
                  </a:lnTo>
                  <a:lnTo>
                    <a:pt x="12" y="249"/>
                  </a:lnTo>
                  <a:lnTo>
                    <a:pt x="9" y="249"/>
                  </a:lnTo>
                  <a:lnTo>
                    <a:pt x="9" y="246"/>
                  </a:lnTo>
                  <a:lnTo>
                    <a:pt x="6" y="246"/>
                  </a:lnTo>
                  <a:lnTo>
                    <a:pt x="3" y="246"/>
                  </a:lnTo>
                  <a:lnTo>
                    <a:pt x="6" y="246"/>
                  </a:lnTo>
                  <a:lnTo>
                    <a:pt x="9" y="246"/>
                  </a:lnTo>
                  <a:lnTo>
                    <a:pt x="12" y="243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9" y="237"/>
                  </a:lnTo>
                  <a:lnTo>
                    <a:pt x="9" y="237"/>
                  </a:lnTo>
                  <a:lnTo>
                    <a:pt x="9" y="234"/>
                  </a:lnTo>
                  <a:lnTo>
                    <a:pt x="6" y="231"/>
                  </a:lnTo>
                  <a:lnTo>
                    <a:pt x="6" y="228"/>
                  </a:lnTo>
                  <a:lnTo>
                    <a:pt x="6" y="228"/>
                  </a:lnTo>
                  <a:lnTo>
                    <a:pt x="3" y="225"/>
                  </a:lnTo>
                  <a:lnTo>
                    <a:pt x="0" y="225"/>
                  </a:lnTo>
                  <a:lnTo>
                    <a:pt x="3" y="222"/>
                  </a:lnTo>
                  <a:lnTo>
                    <a:pt x="3" y="222"/>
                  </a:lnTo>
                  <a:lnTo>
                    <a:pt x="9" y="222"/>
                  </a:lnTo>
                  <a:lnTo>
                    <a:pt x="12" y="222"/>
                  </a:lnTo>
                  <a:lnTo>
                    <a:pt x="12" y="219"/>
                  </a:lnTo>
                  <a:lnTo>
                    <a:pt x="15" y="219"/>
                  </a:lnTo>
                  <a:lnTo>
                    <a:pt x="24" y="216"/>
                  </a:lnTo>
                  <a:lnTo>
                    <a:pt x="27" y="216"/>
                  </a:lnTo>
                  <a:lnTo>
                    <a:pt x="30" y="213"/>
                  </a:lnTo>
                  <a:lnTo>
                    <a:pt x="30" y="213"/>
                  </a:lnTo>
                  <a:lnTo>
                    <a:pt x="30" y="213"/>
                  </a:lnTo>
                  <a:lnTo>
                    <a:pt x="30" y="213"/>
                  </a:lnTo>
                  <a:lnTo>
                    <a:pt x="30" y="210"/>
                  </a:lnTo>
                  <a:lnTo>
                    <a:pt x="27" y="210"/>
                  </a:lnTo>
                  <a:lnTo>
                    <a:pt x="27" y="207"/>
                  </a:lnTo>
                  <a:lnTo>
                    <a:pt x="21" y="204"/>
                  </a:lnTo>
                  <a:lnTo>
                    <a:pt x="21" y="204"/>
                  </a:lnTo>
                  <a:lnTo>
                    <a:pt x="18" y="201"/>
                  </a:lnTo>
                  <a:lnTo>
                    <a:pt x="18" y="201"/>
                  </a:lnTo>
                  <a:lnTo>
                    <a:pt x="15" y="204"/>
                  </a:lnTo>
                  <a:lnTo>
                    <a:pt x="15" y="204"/>
                  </a:lnTo>
                  <a:lnTo>
                    <a:pt x="12" y="201"/>
                  </a:lnTo>
                  <a:lnTo>
                    <a:pt x="12" y="198"/>
                  </a:lnTo>
                  <a:lnTo>
                    <a:pt x="15" y="198"/>
                  </a:lnTo>
                  <a:lnTo>
                    <a:pt x="21" y="195"/>
                  </a:lnTo>
                  <a:lnTo>
                    <a:pt x="15" y="192"/>
                  </a:lnTo>
                  <a:lnTo>
                    <a:pt x="12" y="192"/>
                  </a:lnTo>
                  <a:lnTo>
                    <a:pt x="3" y="195"/>
                  </a:lnTo>
                  <a:lnTo>
                    <a:pt x="3" y="192"/>
                  </a:lnTo>
                  <a:lnTo>
                    <a:pt x="3" y="189"/>
                  </a:lnTo>
                  <a:lnTo>
                    <a:pt x="3" y="186"/>
                  </a:lnTo>
                  <a:lnTo>
                    <a:pt x="3" y="183"/>
                  </a:lnTo>
                  <a:lnTo>
                    <a:pt x="3" y="180"/>
                  </a:lnTo>
                  <a:lnTo>
                    <a:pt x="3" y="183"/>
                  </a:lnTo>
                  <a:lnTo>
                    <a:pt x="6" y="183"/>
                  </a:lnTo>
                  <a:lnTo>
                    <a:pt x="9" y="180"/>
                  </a:lnTo>
                  <a:lnTo>
                    <a:pt x="9" y="180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2" y="177"/>
                  </a:lnTo>
                  <a:lnTo>
                    <a:pt x="15" y="174"/>
                  </a:lnTo>
                  <a:lnTo>
                    <a:pt x="15" y="174"/>
                  </a:lnTo>
                  <a:lnTo>
                    <a:pt x="15" y="171"/>
                  </a:lnTo>
                  <a:lnTo>
                    <a:pt x="18" y="171"/>
                  </a:lnTo>
                  <a:lnTo>
                    <a:pt x="24" y="171"/>
                  </a:lnTo>
                  <a:lnTo>
                    <a:pt x="24" y="168"/>
                  </a:lnTo>
                  <a:lnTo>
                    <a:pt x="27" y="165"/>
                  </a:lnTo>
                  <a:lnTo>
                    <a:pt x="27" y="162"/>
                  </a:lnTo>
                  <a:lnTo>
                    <a:pt x="27" y="159"/>
                  </a:lnTo>
                  <a:lnTo>
                    <a:pt x="30" y="156"/>
                  </a:lnTo>
                  <a:lnTo>
                    <a:pt x="27" y="156"/>
                  </a:lnTo>
                  <a:lnTo>
                    <a:pt x="24" y="156"/>
                  </a:lnTo>
                  <a:lnTo>
                    <a:pt x="24" y="153"/>
                  </a:lnTo>
                  <a:lnTo>
                    <a:pt x="24" y="153"/>
                  </a:lnTo>
                  <a:lnTo>
                    <a:pt x="27" y="147"/>
                  </a:lnTo>
                  <a:lnTo>
                    <a:pt x="30" y="141"/>
                  </a:lnTo>
                  <a:lnTo>
                    <a:pt x="33" y="141"/>
                  </a:lnTo>
                  <a:lnTo>
                    <a:pt x="36" y="141"/>
                  </a:lnTo>
                  <a:lnTo>
                    <a:pt x="36" y="138"/>
                  </a:lnTo>
                  <a:lnTo>
                    <a:pt x="36" y="132"/>
                  </a:lnTo>
                  <a:lnTo>
                    <a:pt x="36" y="129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9" y="126"/>
                  </a:lnTo>
                  <a:lnTo>
                    <a:pt x="39" y="126"/>
                  </a:lnTo>
                  <a:lnTo>
                    <a:pt x="39" y="129"/>
                  </a:lnTo>
                  <a:lnTo>
                    <a:pt x="42" y="129"/>
                  </a:lnTo>
                  <a:lnTo>
                    <a:pt x="45" y="129"/>
                  </a:lnTo>
                  <a:lnTo>
                    <a:pt x="45" y="132"/>
                  </a:lnTo>
                  <a:lnTo>
                    <a:pt x="48" y="132"/>
                  </a:lnTo>
                  <a:lnTo>
                    <a:pt x="51" y="132"/>
                  </a:lnTo>
                  <a:lnTo>
                    <a:pt x="54" y="129"/>
                  </a:lnTo>
                  <a:lnTo>
                    <a:pt x="57" y="123"/>
                  </a:lnTo>
                  <a:lnTo>
                    <a:pt x="57" y="120"/>
                  </a:lnTo>
                  <a:lnTo>
                    <a:pt x="57" y="117"/>
                  </a:lnTo>
                  <a:lnTo>
                    <a:pt x="63" y="117"/>
                  </a:lnTo>
                  <a:lnTo>
                    <a:pt x="78" y="111"/>
                  </a:lnTo>
                  <a:lnTo>
                    <a:pt x="102" y="105"/>
                  </a:lnTo>
                  <a:lnTo>
                    <a:pt x="108" y="102"/>
                  </a:lnTo>
                  <a:lnTo>
                    <a:pt x="108" y="96"/>
                  </a:lnTo>
                  <a:lnTo>
                    <a:pt x="120" y="84"/>
                  </a:lnTo>
                  <a:lnTo>
                    <a:pt x="123" y="81"/>
                  </a:lnTo>
                  <a:lnTo>
                    <a:pt x="126" y="81"/>
                  </a:lnTo>
                  <a:lnTo>
                    <a:pt x="132" y="81"/>
                  </a:lnTo>
                  <a:lnTo>
                    <a:pt x="135" y="81"/>
                  </a:lnTo>
                  <a:lnTo>
                    <a:pt x="138" y="81"/>
                  </a:lnTo>
                  <a:lnTo>
                    <a:pt x="147" y="84"/>
                  </a:lnTo>
                  <a:lnTo>
                    <a:pt x="153" y="87"/>
                  </a:lnTo>
                  <a:lnTo>
                    <a:pt x="153" y="90"/>
                  </a:lnTo>
                  <a:lnTo>
                    <a:pt x="156" y="90"/>
                  </a:lnTo>
                  <a:lnTo>
                    <a:pt x="156" y="93"/>
                  </a:lnTo>
                  <a:lnTo>
                    <a:pt x="159" y="99"/>
                  </a:lnTo>
                  <a:lnTo>
                    <a:pt x="159" y="99"/>
                  </a:lnTo>
                  <a:lnTo>
                    <a:pt x="168" y="84"/>
                  </a:lnTo>
                  <a:lnTo>
                    <a:pt x="171" y="78"/>
                  </a:lnTo>
                  <a:lnTo>
                    <a:pt x="168" y="72"/>
                  </a:lnTo>
                  <a:lnTo>
                    <a:pt x="171" y="66"/>
                  </a:lnTo>
                  <a:lnTo>
                    <a:pt x="168" y="60"/>
                  </a:lnTo>
                  <a:lnTo>
                    <a:pt x="165" y="54"/>
                  </a:lnTo>
                  <a:lnTo>
                    <a:pt x="162" y="51"/>
                  </a:lnTo>
                  <a:lnTo>
                    <a:pt x="168" y="42"/>
                  </a:lnTo>
                  <a:lnTo>
                    <a:pt x="168" y="39"/>
                  </a:lnTo>
                  <a:lnTo>
                    <a:pt x="165" y="39"/>
                  </a:lnTo>
                  <a:lnTo>
                    <a:pt x="165" y="36"/>
                  </a:lnTo>
                  <a:lnTo>
                    <a:pt x="168" y="33"/>
                  </a:lnTo>
                  <a:lnTo>
                    <a:pt x="168" y="30"/>
                  </a:lnTo>
                  <a:lnTo>
                    <a:pt x="174" y="24"/>
                  </a:lnTo>
                  <a:lnTo>
                    <a:pt x="174" y="24"/>
                  </a:lnTo>
                  <a:lnTo>
                    <a:pt x="174" y="24"/>
                  </a:lnTo>
                  <a:lnTo>
                    <a:pt x="174" y="21"/>
                  </a:lnTo>
                  <a:lnTo>
                    <a:pt x="174" y="18"/>
                  </a:lnTo>
                  <a:lnTo>
                    <a:pt x="171" y="18"/>
                  </a:lnTo>
                  <a:lnTo>
                    <a:pt x="171" y="12"/>
                  </a:lnTo>
                  <a:lnTo>
                    <a:pt x="171" y="6"/>
                  </a:lnTo>
                  <a:lnTo>
                    <a:pt x="171" y="3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86" y="0"/>
                  </a:lnTo>
                  <a:lnTo>
                    <a:pt x="189" y="3"/>
                  </a:lnTo>
                  <a:lnTo>
                    <a:pt x="192" y="6"/>
                  </a:lnTo>
                  <a:lnTo>
                    <a:pt x="195" y="9"/>
                  </a:lnTo>
                  <a:lnTo>
                    <a:pt x="195" y="9"/>
                  </a:lnTo>
                  <a:lnTo>
                    <a:pt x="195" y="12"/>
                  </a:lnTo>
                  <a:lnTo>
                    <a:pt x="195" y="15"/>
                  </a:lnTo>
                  <a:lnTo>
                    <a:pt x="195" y="18"/>
                  </a:lnTo>
                  <a:lnTo>
                    <a:pt x="198" y="21"/>
                  </a:lnTo>
                  <a:lnTo>
                    <a:pt x="195" y="27"/>
                  </a:lnTo>
                  <a:lnTo>
                    <a:pt x="201" y="54"/>
                  </a:lnTo>
                  <a:lnTo>
                    <a:pt x="201" y="63"/>
                  </a:lnTo>
                  <a:lnTo>
                    <a:pt x="192" y="90"/>
                  </a:lnTo>
                  <a:lnTo>
                    <a:pt x="192" y="93"/>
                  </a:lnTo>
                  <a:lnTo>
                    <a:pt x="192" y="9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104" name="Freeform 64"/>
            <p:cNvSpPr>
              <a:spLocks/>
            </p:cNvSpPr>
            <p:nvPr/>
          </p:nvSpPr>
          <p:spPr bwMode="auto">
            <a:xfrm>
              <a:off x="5379" y="838"/>
              <a:ext cx="531" cy="824"/>
            </a:xfrm>
            <a:custGeom>
              <a:avLst/>
              <a:gdLst>
                <a:gd name="T0" fmla="*/ 306 w 531"/>
                <a:gd name="T1" fmla="*/ 30 h 824"/>
                <a:gd name="T2" fmla="*/ 309 w 531"/>
                <a:gd name="T3" fmla="*/ 93 h 824"/>
                <a:gd name="T4" fmla="*/ 336 w 531"/>
                <a:gd name="T5" fmla="*/ 117 h 824"/>
                <a:gd name="T6" fmla="*/ 396 w 531"/>
                <a:gd name="T7" fmla="*/ 153 h 824"/>
                <a:gd name="T8" fmla="*/ 411 w 531"/>
                <a:gd name="T9" fmla="*/ 180 h 824"/>
                <a:gd name="T10" fmla="*/ 420 w 531"/>
                <a:gd name="T11" fmla="*/ 189 h 824"/>
                <a:gd name="T12" fmla="*/ 381 w 531"/>
                <a:gd name="T13" fmla="*/ 195 h 824"/>
                <a:gd name="T14" fmla="*/ 363 w 531"/>
                <a:gd name="T15" fmla="*/ 210 h 824"/>
                <a:gd name="T16" fmla="*/ 363 w 531"/>
                <a:gd name="T17" fmla="*/ 234 h 824"/>
                <a:gd name="T18" fmla="*/ 354 w 531"/>
                <a:gd name="T19" fmla="*/ 285 h 824"/>
                <a:gd name="T20" fmla="*/ 339 w 531"/>
                <a:gd name="T21" fmla="*/ 348 h 824"/>
                <a:gd name="T22" fmla="*/ 345 w 531"/>
                <a:gd name="T23" fmla="*/ 381 h 824"/>
                <a:gd name="T24" fmla="*/ 327 w 531"/>
                <a:gd name="T25" fmla="*/ 408 h 824"/>
                <a:gd name="T26" fmla="*/ 324 w 531"/>
                <a:gd name="T27" fmla="*/ 444 h 824"/>
                <a:gd name="T28" fmla="*/ 357 w 531"/>
                <a:gd name="T29" fmla="*/ 506 h 824"/>
                <a:gd name="T30" fmla="*/ 438 w 531"/>
                <a:gd name="T31" fmla="*/ 563 h 824"/>
                <a:gd name="T32" fmla="*/ 441 w 531"/>
                <a:gd name="T33" fmla="*/ 587 h 824"/>
                <a:gd name="T34" fmla="*/ 474 w 531"/>
                <a:gd name="T35" fmla="*/ 605 h 824"/>
                <a:gd name="T36" fmla="*/ 492 w 531"/>
                <a:gd name="T37" fmla="*/ 629 h 824"/>
                <a:gd name="T38" fmla="*/ 483 w 531"/>
                <a:gd name="T39" fmla="*/ 662 h 824"/>
                <a:gd name="T40" fmla="*/ 510 w 531"/>
                <a:gd name="T41" fmla="*/ 689 h 824"/>
                <a:gd name="T42" fmla="*/ 531 w 531"/>
                <a:gd name="T43" fmla="*/ 719 h 824"/>
                <a:gd name="T44" fmla="*/ 492 w 531"/>
                <a:gd name="T45" fmla="*/ 767 h 824"/>
                <a:gd name="T46" fmla="*/ 462 w 531"/>
                <a:gd name="T47" fmla="*/ 803 h 824"/>
                <a:gd name="T48" fmla="*/ 420 w 531"/>
                <a:gd name="T49" fmla="*/ 821 h 824"/>
                <a:gd name="T50" fmla="*/ 399 w 531"/>
                <a:gd name="T51" fmla="*/ 815 h 824"/>
                <a:gd name="T52" fmla="*/ 375 w 531"/>
                <a:gd name="T53" fmla="*/ 800 h 824"/>
                <a:gd name="T54" fmla="*/ 348 w 531"/>
                <a:gd name="T55" fmla="*/ 788 h 824"/>
                <a:gd name="T56" fmla="*/ 333 w 531"/>
                <a:gd name="T57" fmla="*/ 773 h 824"/>
                <a:gd name="T58" fmla="*/ 339 w 531"/>
                <a:gd name="T59" fmla="*/ 755 h 824"/>
                <a:gd name="T60" fmla="*/ 309 w 531"/>
                <a:gd name="T61" fmla="*/ 719 h 824"/>
                <a:gd name="T62" fmla="*/ 285 w 531"/>
                <a:gd name="T63" fmla="*/ 692 h 824"/>
                <a:gd name="T64" fmla="*/ 249 w 531"/>
                <a:gd name="T65" fmla="*/ 704 h 824"/>
                <a:gd name="T66" fmla="*/ 174 w 531"/>
                <a:gd name="T67" fmla="*/ 707 h 824"/>
                <a:gd name="T68" fmla="*/ 159 w 531"/>
                <a:gd name="T69" fmla="*/ 716 h 824"/>
                <a:gd name="T70" fmla="*/ 129 w 531"/>
                <a:gd name="T71" fmla="*/ 716 h 824"/>
                <a:gd name="T72" fmla="*/ 102 w 531"/>
                <a:gd name="T73" fmla="*/ 701 h 824"/>
                <a:gd name="T74" fmla="*/ 81 w 531"/>
                <a:gd name="T75" fmla="*/ 656 h 824"/>
                <a:gd name="T76" fmla="*/ 60 w 531"/>
                <a:gd name="T77" fmla="*/ 650 h 824"/>
                <a:gd name="T78" fmla="*/ 48 w 531"/>
                <a:gd name="T79" fmla="*/ 617 h 824"/>
                <a:gd name="T80" fmla="*/ 6 w 531"/>
                <a:gd name="T81" fmla="*/ 572 h 824"/>
                <a:gd name="T82" fmla="*/ 6 w 531"/>
                <a:gd name="T83" fmla="*/ 536 h 824"/>
                <a:gd name="T84" fmla="*/ 24 w 531"/>
                <a:gd name="T85" fmla="*/ 509 h 824"/>
                <a:gd name="T86" fmla="*/ 15 w 531"/>
                <a:gd name="T87" fmla="*/ 473 h 824"/>
                <a:gd name="T88" fmla="*/ 3 w 531"/>
                <a:gd name="T89" fmla="*/ 456 h 824"/>
                <a:gd name="T90" fmla="*/ 6 w 531"/>
                <a:gd name="T91" fmla="*/ 435 h 824"/>
                <a:gd name="T92" fmla="*/ 42 w 531"/>
                <a:gd name="T93" fmla="*/ 390 h 824"/>
                <a:gd name="T94" fmla="*/ 54 w 531"/>
                <a:gd name="T95" fmla="*/ 366 h 824"/>
                <a:gd name="T96" fmla="*/ 51 w 531"/>
                <a:gd name="T97" fmla="*/ 348 h 824"/>
                <a:gd name="T98" fmla="*/ 69 w 531"/>
                <a:gd name="T99" fmla="*/ 330 h 824"/>
                <a:gd name="T100" fmla="*/ 63 w 531"/>
                <a:gd name="T101" fmla="*/ 312 h 824"/>
                <a:gd name="T102" fmla="*/ 84 w 531"/>
                <a:gd name="T103" fmla="*/ 267 h 824"/>
                <a:gd name="T104" fmla="*/ 120 w 531"/>
                <a:gd name="T105" fmla="*/ 261 h 824"/>
                <a:gd name="T106" fmla="*/ 141 w 531"/>
                <a:gd name="T107" fmla="*/ 246 h 824"/>
                <a:gd name="T108" fmla="*/ 144 w 531"/>
                <a:gd name="T109" fmla="*/ 210 h 824"/>
                <a:gd name="T110" fmla="*/ 141 w 531"/>
                <a:gd name="T111" fmla="*/ 174 h 824"/>
                <a:gd name="T112" fmla="*/ 168 w 531"/>
                <a:gd name="T113" fmla="*/ 150 h 824"/>
                <a:gd name="T114" fmla="*/ 183 w 531"/>
                <a:gd name="T115" fmla="*/ 96 h 824"/>
                <a:gd name="T116" fmla="*/ 228 w 531"/>
                <a:gd name="T117" fmla="*/ 72 h 824"/>
                <a:gd name="T118" fmla="*/ 273 w 531"/>
                <a:gd name="T119" fmla="*/ 24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1" h="824">
                  <a:moveTo>
                    <a:pt x="303" y="3"/>
                  </a:moveTo>
                  <a:lnTo>
                    <a:pt x="306" y="6"/>
                  </a:lnTo>
                  <a:lnTo>
                    <a:pt x="312" y="3"/>
                  </a:lnTo>
                  <a:lnTo>
                    <a:pt x="315" y="6"/>
                  </a:lnTo>
                  <a:lnTo>
                    <a:pt x="315" y="12"/>
                  </a:lnTo>
                  <a:lnTo>
                    <a:pt x="312" y="18"/>
                  </a:lnTo>
                  <a:lnTo>
                    <a:pt x="312" y="24"/>
                  </a:lnTo>
                  <a:lnTo>
                    <a:pt x="312" y="24"/>
                  </a:lnTo>
                  <a:lnTo>
                    <a:pt x="312" y="21"/>
                  </a:lnTo>
                  <a:lnTo>
                    <a:pt x="309" y="21"/>
                  </a:lnTo>
                  <a:lnTo>
                    <a:pt x="309" y="21"/>
                  </a:lnTo>
                  <a:lnTo>
                    <a:pt x="306" y="30"/>
                  </a:lnTo>
                  <a:lnTo>
                    <a:pt x="306" y="33"/>
                  </a:lnTo>
                  <a:lnTo>
                    <a:pt x="306" y="36"/>
                  </a:lnTo>
                  <a:lnTo>
                    <a:pt x="306" y="39"/>
                  </a:lnTo>
                  <a:lnTo>
                    <a:pt x="297" y="60"/>
                  </a:lnTo>
                  <a:lnTo>
                    <a:pt x="297" y="66"/>
                  </a:lnTo>
                  <a:lnTo>
                    <a:pt x="300" y="69"/>
                  </a:lnTo>
                  <a:lnTo>
                    <a:pt x="309" y="75"/>
                  </a:lnTo>
                  <a:lnTo>
                    <a:pt x="312" y="81"/>
                  </a:lnTo>
                  <a:lnTo>
                    <a:pt x="312" y="84"/>
                  </a:lnTo>
                  <a:lnTo>
                    <a:pt x="312" y="87"/>
                  </a:lnTo>
                  <a:lnTo>
                    <a:pt x="312" y="90"/>
                  </a:lnTo>
                  <a:lnTo>
                    <a:pt x="309" y="93"/>
                  </a:lnTo>
                  <a:lnTo>
                    <a:pt x="309" y="96"/>
                  </a:lnTo>
                  <a:lnTo>
                    <a:pt x="306" y="99"/>
                  </a:lnTo>
                  <a:lnTo>
                    <a:pt x="306" y="99"/>
                  </a:lnTo>
                  <a:lnTo>
                    <a:pt x="306" y="102"/>
                  </a:lnTo>
                  <a:lnTo>
                    <a:pt x="309" y="105"/>
                  </a:lnTo>
                  <a:lnTo>
                    <a:pt x="309" y="108"/>
                  </a:lnTo>
                  <a:lnTo>
                    <a:pt x="309" y="120"/>
                  </a:lnTo>
                  <a:lnTo>
                    <a:pt x="312" y="123"/>
                  </a:lnTo>
                  <a:lnTo>
                    <a:pt x="318" y="123"/>
                  </a:lnTo>
                  <a:lnTo>
                    <a:pt x="321" y="123"/>
                  </a:lnTo>
                  <a:lnTo>
                    <a:pt x="330" y="120"/>
                  </a:lnTo>
                  <a:lnTo>
                    <a:pt x="336" y="117"/>
                  </a:lnTo>
                  <a:lnTo>
                    <a:pt x="336" y="117"/>
                  </a:lnTo>
                  <a:lnTo>
                    <a:pt x="339" y="120"/>
                  </a:lnTo>
                  <a:lnTo>
                    <a:pt x="348" y="129"/>
                  </a:lnTo>
                  <a:lnTo>
                    <a:pt x="351" y="132"/>
                  </a:lnTo>
                  <a:lnTo>
                    <a:pt x="360" y="132"/>
                  </a:lnTo>
                  <a:lnTo>
                    <a:pt x="363" y="135"/>
                  </a:lnTo>
                  <a:lnTo>
                    <a:pt x="372" y="147"/>
                  </a:lnTo>
                  <a:lnTo>
                    <a:pt x="375" y="150"/>
                  </a:lnTo>
                  <a:lnTo>
                    <a:pt x="378" y="153"/>
                  </a:lnTo>
                  <a:lnTo>
                    <a:pt x="384" y="156"/>
                  </a:lnTo>
                  <a:lnTo>
                    <a:pt x="393" y="153"/>
                  </a:lnTo>
                  <a:lnTo>
                    <a:pt x="396" y="153"/>
                  </a:lnTo>
                  <a:lnTo>
                    <a:pt x="402" y="156"/>
                  </a:lnTo>
                  <a:lnTo>
                    <a:pt x="405" y="162"/>
                  </a:lnTo>
                  <a:lnTo>
                    <a:pt x="408" y="168"/>
                  </a:lnTo>
                  <a:lnTo>
                    <a:pt x="405" y="168"/>
                  </a:lnTo>
                  <a:lnTo>
                    <a:pt x="405" y="168"/>
                  </a:lnTo>
                  <a:lnTo>
                    <a:pt x="405" y="168"/>
                  </a:lnTo>
                  <a:lnTo>
                    <a:pt x="405" y="168"/>
                  </a:lnTo>
                  <a:lnTo>
                    <a:pt x="402" y="174"/>
                  </a:lnTo>
                  <a:lnTo>
                    <a:pt x="405" y="177"/>
                  </a:lnTo>
                  <a:lnTo>
                    <a:pt x="405" y="177"/>
                  </a:lnTo>
                  <a:lnTo>
                    <a:pt x="408" y="180"/>
                  </a:lnTo>
                  <a:lnTo>
                    <a:pt x="411" y="180"/>
                  </a:lnTo>
                  <a:lnTo>
                    <a:pt x="411" y="180"/>
                  </a:lnTo>
                  <a:lnTo>
                    <a:pt x="411" y="177"/>
                  </a:lnTo>
                  <a:lnTo>
                    <a:pt x="411" y="174"/>
                  </a:lnTo>
                  <a:lnTo>
                    <a:pt x="414" y="174"/>
                  </a:lnTo>
                  <a:lnTo>
                    <a:pt x="414" y="174"/>
                  </a:lnTo>
                  <a:lnTo>
                    <a:pt x="414" y="174"/>
                  </a:lnTo>
                  <a:lnTo>
                    <a:pt x="417" y="177"/>
                  </a:lnTo>
                  <a:lnTo>
                    <a:pt x="423" y="177"/>
                  </a:lnTo>
                  <a:lnTo>
                    <a:pt x="426" y="180"/>
                  </a:lnTo>
                  <a:lnTo>
                    <a:pt x="426" y="180"/>
                  </a:lnTo>
                  <a:lnTo>
                    <a:pt x="426" y="186"/>
                  </a:lnTo>
                  <a:lnTo>
                    <a:pt x="420" y="189"/>
                  </a:lnTo>
                  <a:lnTo>
                    <a:pt x="417" y="189"/>
                  </a:lnTo>
                  <a:lnTo>
                    <a:pt x="405" y="198"/>
                  </a:lnTo>
                  <a:lnTo>
                    <a:pt x="402" y="201"/>
                  </a:lnTo>
                  <a:lnTo>
                    <a:pt x="399" y="201"/>
                  </a:lnTo>
                  <a:lnTo>
                    <a:pt x="399" y="201"/>
                  </a:lnTo>
                  <a:lnTo>
                    <a:pt x="399" y="198"/>
                  </a:lnTo>
                  <a:lnTo>
                    <a:pt x="399" y="195"/>
                  </a:lnTo>
                  <a:lnTo>
                    <a:pt x="396" y="195"/>
                  </a:lnTo>
                  <a:lnTo>
                    <a:pt x="393" y="195"/>
                  </a:lnTo>
                  <a:lnTo>
                    <a:pt x="384" y="195"/>
                  </a:lnTo>
                  <a:lnTo>
                    <a:pt x="384" y="195"/>
                  </a:lnTo>
                  <a:lnTo>
                    <a:pt x="381" y="195"/>
                  </a:lnTo>
                  <a:lnTo>
                    <a:pt x="375" y="189"/>
                  </a:lnTo>
                  <a:lnTo>
                    <a:pt x="372" y="189"/>
                  </a:lnTo>
                  <a:lnTo>
                    <a:pt x="369" y="189"/>
                  </a:lnTo>
                  <a:lnTo>
                    <a:pt x="366" y="189"/>
                  </a:lnTo>
                  <a:lnTo>
                    <a:pt x="363" y="192"/>
                  </a:lnTo>
                  <a:lnTo>
                    <a:pt x="363" y="195"/>
                  </a:lnTo>
                  <a:lnTo>
                    <a:pt x="363" y="195"/>
                  </a:lnTo>
                  <a:lnTo>
                    <a:pt x="363" y="198"/>
                  </a:lnTo>
                  <a:lnTo>
                    <a:pt x="363" y="198"/>
                  </a:lnTo>
                  <a:lnTo>
                    <a:pt x="363" y="201"/>
                  </a:lnTo>
                  <a:lnTo>
                    <a:pt x="363" y="204"/>
                  </a:lnTo>
                  <a:lnTo>
                    <a:pt x="363" y="210"/>
                  </a:lnTo>
                  <a:lnTo>
                    <a:pt x="360" y="213"/>
                  </a:lnTo>
                  <a:lnTo>
                    <a:pt x="357" y="213"/>
                  </a:lnTo>
                  <a:lnTo>
                    <a:pt x="357" y="216"/>
                  </a:lnTo>
                  <a:lnTo>
                    <a:pt x="357" y="216"/>
                  </a:lnTo>
                  <a:lnTo>
                    <a:pt x="357" y="216"/>
                  </a:lnTo>
                  <a:lnTo>
                    <a:pt x="360" y="222"/>
                  </a:lnTo>
                  <a:lnTo>
                    <a:pt x="360" y="225"/>
                  </a:lnTo>
                  <a:lnTo>
                    <a:pt x="363" y="225"/>
                  </a:lnTo>
                  <a:lnTo>
                    <a:pt x="363" y="228"/>
                  </a:lnTo>
                  <a:lnTo>
                    <a:pt x="363" y="228"/>
                  </a:lnTo>
                  <a:lnTo>
                    <a:pt x="363" y="231"/>
                  </a:lnTo>
                  <a:lnTo>
                    <a:pt x="363" y="234"/>
                  </a:lnTo>
                  <a:lnTo>
                    <a:pt x="366" y="237"/>
                  </a:lnTo>
                  <a:lnTo>
                    <a:pt x="366" y="240"/>
                  </a:lnTo>
                  <a:lnTo>
                    <a:pt x="366" y="243"/>
                  </a:lnTo>
                  <a:lnTo>
                    <a:pt x="360" y="255"/>
                  </a:lnTo>
                  <a:lnTo>
                    <a:pt x="357" y="261"/>
                  </a:lnTo>
                  <a:lnTo>
                    <a:pt x="351" y="270"/>
                  </a:lnTo>
                  <a:lnTo>
                    <a:pt x="351" y="273"/>
                  </a:lnTo>
                  <a:lnTo>
                    <a:pt x="351" y="276"/>
                  </a:lnTo>
                  <a:lnTo>
                    <a:pt x="351" y="276"/>
                  </a:lnTo>
                  <a:lnTo>
                    <a:pt x="351" y="279"/>
                  </a:lnTo>
                  <a:lnTo>
                    <a:pt x="351" y="282"/>
                  </a:lnTo>
                  <a:lnTo>
                    <a:pt x="354" y="285"/>
                  </a:lnTo>
                  <a:lnTo>
                    <a:pt x="351" y="288"/>
                  </a:lnTo>
                  <a:lnTo>
                    <a:pt x="351" y="288"/>
                  </a:lnTo>
                  <a:lnTo>
                    <a:pt x="345" y="291"/>
                  </a:lnTo>
                  <a:lnTo>
                    <a:pt x="336" y="300"/>
                  </a:lnTo>
                  <a:lnTo>
                    <a:pt x="339" y="309"/>
                  </a:lnTo>
                  <a:lnTo>
                    <a:pt x="336" y="315"/>
                  </a:lnTo>
                  <a:lnTo>
                    <a:pt x="333" y="318"/>
                  </a:lnTo>
                  <a:lnTo>
                    <a:pt x="333" y="321"/>
                  </a:lnTo>
                  <a:lnTo>
                    <a:pt x="333" y="324"/>
                  </a:lnTo>
                  <a:lnTo>
                    <a:pt x="336" y="339"/>
                  </a:lnTo>
                  <a:lnTo>
                    <a:pt x="339" y="345"/>
                  </a:lnTo>
                  <a:lnTo>
                    <a:pt x="339" y="348"/>
                  </a:lnTo>
                  <a:lnTo>
                    <a:pt x="339" y="363"/>
                  </a:lnTo>
                  <a:lnTo>
                    <a:pt x="339" y="366"/>
                  </a:lnTo>
                  <a:lnTo>
                    <a:pt x="342" y="366"/>
                  </a:lnTo>
                  <a:lnTo>
                    <a:pt x="345" y="369"/>
                  </a:lnTo>
                  <a:lnTo>
                    <a:pt x="348" y="369"/>
                  </a:lnTo>
                  <a:lnTo>
                    <a:pt x="348" y="372"/>
                  </a:lnTo>
                  <a:lnTo>
                    <a:pt x="348" y="375"/>
                  </a:lnTo>
                  <a:lnTo>
                    <a:pt x="348" y="378"/>
                  </a:lnTo>
                  <a:lnTo>
                    <a:pt x="348" y="378"/>
                  </a:lnTo>
                  <a:lnTo>
                    <a:pt x="348" y="378"/>
                  </a:lnTo>
                  <a:lnTo>
                    <a:pt x="348" y="378"/>
                  </a:lnTo>
                  <a:lnTo>
                    <a:pt x="345" y="381"/>
                  </a:lnTo>
                  <a:lnTo>
                    <a:pt x="345" y="384"/>
                  </a:lnTo>
                  <a:lnTo>
                    <a:pt x="345" y="387"/>
                  </a:lnTo>
                  <a:lnTo>
                    <a:pt x="345" y="393"/>
                  </a:lnTo>
                  <a:lnTo>
                    <a:pt x="345" y="393"/>
                  </a:lnTo>
                  <a:lnTo>
                    <a:pt x="345" y="396"/>
                  </a:lnTo>
                  <a:lnTo>
                    <a:pt x="345" y="399"/>
                  </a:lnTo>
                  <a:lnTo>
                    <a:pt x="342" y="399"/>
                  </a:lnTo>
                  <a:lnTo>
                    <a:pt x="342" y="402"/>
                  </a:lnTo>
                  <a:lnTo>
                    <a:pt x="339" y="402"/>
                  </a:lnTo>
                  <a:lnTo>
                    <a:pt x="333" y="402"/>
                  </a:lnTo>
                  <a:lnTo>
                    <a:pt x="330" y="405"/>
                  </a:lnTo>
                  <a:lnTo>
                    <a:pt x="327" y="408"/>
                  </a:lnTo>
                  <a:lnTo>
                    <a:pt x="327" y="411"/>
                  </a:lnTo>
                  <a:lnTo>
                    <a:pt x="324" y="417"/>
                  </a:lnTo>
                  <a:lnTo>
                    <a:pt x="324" y="420"/>
                  </a:lnTo>
                  <a:lnTo>
                    <a:pt x="327" y="423"/>
                  </a:lnTo>
                  <a:lnTo>
                    <a:pt x="327" y="426"/>
                  </a:lnTo>
                  <a:lnTo>
                    <a:pt x="327" y="429"/>
                  </a:lnTo>
                  <a:lnTo>
                    <a:pt x="327" y="432"/>
                  </a:lnTo>
                  <a:lnTo>
                    <a:pt x="324" y="435"/>
                  </a:lnTo>
                  <a:lnTo>
                    <a:pt x="321" y="441"/>
                  </a:lnTo>
                  <a:lnTo>
                    <a:pt x="321" y="441"/>
                  </a:lnTo>
                  <a:lnTo>
                    <a:pt x="324" y="444"/>
                  </a:lnTo>
                  <a:lnTo>
                    <a:pt x="324" y="444"/>
                  </a:lnTo>
                  <a:lnTo>
                    <a:pt x="330" y="450"/>
                  </a:lnTo>
                  <a:lnTo>
                    <a:pt x="339" y="456"/>
                  </a:lnTo>
                  <a:lnTo>
                    <a:pt x="339" y="459"/>
                  </a:lnTo>
                  <a:lnTo>
                    <a:pt x="342" y="465"/>
                  </a:lnTo>
                  <a:lnTo>
                    <a:pt x="339" y="476"/>
                  </a:lnTo>
                  <a:lnTo>
                    <a:pt x="342" y="476"/>
                  </a:lnTo>
                  <a:lnTo>
                    <a:pt x="342" y="488"/>
                  </a:lnTo>
                  <a:lnTo>
                    <a:pt x="345" y="488"/>
                  </a:lnTo>
                  <a:lnTo>
                    <a:pt x="345" y="494"/>
                  </a:lnTo>
                  <a:lnTo>
                    <a:pt x="348" y="497"/>
                  </a:lnTo>
                  <a:lnTo>
                    <a:pt x="351" y="500"/>
                  </a:lnTo>
                  <a:lnTo>
                    <a:pt x="357" y="506"/>
                  </a:lnTo>
                  <a:lnTo>
                    <a:pt x="366" y="509"/>
                  </a:lnTo>
                  <a:lnTo>
                    <a:pt x="381" y="524"/>
                  </a:lnTo>
                  <a:lnTo>
                    <a:pt x="399" y="533"/>
                  </a:lnTo>
                  <a:lnTo>
                    <a:pt x="402" y="533"/>
                  </a:lnTo>
                  <a:lnTo>
                    <a:pt x="411" y="533"/>
                  </a:lnTo>
                  <a:lnTo>
                    <a:pt x="414" y="536"/>
                  </a:lnTo>
                  <a:lnTo>
                    <a:pt x="414" y="536"/>
                  </a:lnTo>
                  <a:lnTo>
                    <a:pt x="414" y="536"/>
                  </a:lnTo>
                  <a:lnTo>
                    <a:pt x="414" y="539"/>
                  </a:lnTo>
                  <a:lnTo>
                    <a:pt x="417" y="539"/>
                  </a:lnTo>
                  <a:lnTo>
                    <a:pt x="417" y="542"/>
                  </a:lnTo>
                  <a:lnTo>
                    <a:pt x="438" y="563"/>
                  </a:lnTo>
                  <a:lnTo>
                    <a:pt x="435" y="566"/>
                  </a:lnTo>
                  <a:lnTo>
                    <a:pt x="432" y="572"/>
                  </a:lnTo>
                  <a:lnTo>
                    <a:pt x="432" y="575"/>
                  </a:lnTo>
                  <a:lnTo>
                    <a:pt x="432" y="578"/>
                  </a:lnTo>
                  <a:lnTo>
                    <a:pt x="432" y="578"/>
                  </a:lnTo>
                  <a:lnTo>
                    <a:pt x="432" y="584"/>
                  </a:lnTo>
                  <a:lnTo>
                    <a:pt x="432" y="587"/>
                  </a:lnTo>
                  <a:lnTo>
                    <a:pt x="435" y="590"/>
                  </a:lnTo>
                  <a:lnTo>
                    <a:pt x="435" y="590"/>
                  </a:lnTo>
                  <a:lnTo>
                    <a:pt x="438" y="590"/>
                  </a:lnTo>
                  <a:lnTo>
                    <a:pt x="438" y="587"/>
                  </a:lnTo>
                  <a:lnTo>
                    <a:pt x="441" y="587"/>
                  </a:lnTo>
                  <a:lnTo>
                    <a:pt x="441" y="584"/>
                  </a:lnTo>
                  <a:lnTo>
                    <a:pt x="444" y="584"/>
                  </a:lnTo>
                  <a:lnTo>
                    <a:pt x="444" y="584"/>
                  </a:lnTo>
                  <a:lnTo>
                    <a:pt x="450" y="584"/>
                  </a:lnTo>
                  <a:lnTo>
                    <a:pt x="453" y="587"/>
                  </a:lnTo>
                  <a:lnTo>
                    <a:pt x="456" y="590"/>
                  </a:lnTo>
                  <a:lnTo>
                    <a:pt x="459" y="599"/>
                  </a:lnTo>
                  <a:lnTo>
                    <a:pt x="462" y="602"/>
                  </a:lnTo>
                  <a:lnTo>
                    <a:pt x="465" y="605"/>
                  </a:lnTo>
                  <a:lnTo>
                    <a:pt x="468" y="605"/>
                  </a:lnTo>
                  <a:lnTo>
                    <a:pt x="471" y="605"/>
                  </a:lnTo>
                  <a:lnTo>
                    <a:pt x="474" y="605"/>
                  </a:lnTo>
                  <a:lnTo>
                    <a:pt x="477" y="605"/>
                  </a:lnTo>
                  <a:lnTo>
                    <a:pt x="480" y="608"/>
                  </a:lnTo>
                  <a:lnTo>
                    <a:pt x="480" y="608"/>
                  </a:lnTo>
                  <a:lnTo>
                    <a:pt x="480" y="611"/>
                  </a:lnTo>
                  <a:lnTo>
                    <a:pt x="480" y="611"/>
                  </a:lnTo>
                  <a:lnTo>
                    <a:pt x="480" y="614"/>
                  </a:lnTo>
                  <a:lnTo>
                    <a:pt x="480" y="617"/>
                  </a:lnTo>
                  <a:lnTo>
                    <a:pt x="480" y="617"/>
                  </a:lnTo>
                  <a:lnTo>
                    <a:pt x="480" y="617"/>
                  </a:lnTo>
                  <a:lnTo>
                    <a:pt x="483" y="620"/>
                  </a:lnTo>
                  <a:lnTo>
                    <a:pt x="489" y="623"/>
                  </a:lnTo>
                  <a:lnTo>
                    <a:pt x="492" y="629"/>
                  </a:lnTo>
                  <a:lnTo>
                    <a:pt x="495" y="632"/>
                  </a:lnTo>
                  <a:lnTo>
                    <a:pt x="495" y="632"/>
                  </a:lnTo>
                  <a:lnTo>
                    <a:pt x="492" y="635"/>
                  </a:lnTo>
                  <a:lnTo>
                    <a:pt x="489" y="638"/>
                  </a:lnTo>
                  <a:lnTo>
                    <a:pt x="489" y="641"/>
                  </a:lnTo>
                  <a:lnTo>
                    <a:pt x="489" y="641"/>
                  </a:lnTo>
                  <a:lnTo>
                    <a:pt x="489" y="644"/>
                  </a:lnTo>
                  <a:lnTo>
                    <a:pt x="489" y="647"/>
                  </a:lnTo>
                  <a:lnTo>
                    <a:pt x="489" y="647"/>
                  </a:lnTo>
                  <a:lnTo>
                    <a:pt x="483" y="656"/>
                  </a:lnTo>
                  <a:lnTo>
                    <a:pt x="483" y="659"/>
                  </a:lnTo>
                  <a:lnTo>
                    <a:pt x="483" y="662"/>
                  </a:lnTo>
                  <a:lnTo>
                    <a:pt x="483" y="662"/>
                  </a:lnTo>
                  <a:lnTo>
                    <a:pt x="480" y="665"/>
                  </a:lnTo>
                  <a:lnTo>
                    <a:pt x="483" y="665"/>
                  </a:lnTo>
                  <a:lnTo>
                    <a:pt x="486" y="668"/>
                  </a:lnTo>
                  <a:lnTo>
                    <a:pt x="495" y="677"/>
                  </a:lnTo>
                  <a:lnTo>
                    <a:pt x="498" y="680"/>
                  </a:lnTo>
                  <a:lnTo>
                    <a:pt x="501" y="683"/>
                  </a:lnTo>
                  <a:lnTo>
                    <a:pt x="501" y="683"/>
                  </a:lnTo>
                  <a:lnTo>
                    <a:pt x="504" y="683"/>
                  </a:lnTo>
                  <a:lnTo>
                    <a:pt x="507" y="686"/>
                  </a:lnTo>
                  <a:lnTo>
                    <a:pt x="510" y="689"/>
                  </a:lnTo>
                  <a:lnTo>
                    <a:pt x="510" y="689"/>
                  </a:lnTo>
                  <a:lnTo>
                    <a:pt x="510" y="692"/>
                  </a:lnTo>
                  <a:lnTo>
                    <a:pt x="510" y="695"/>
                  </a:lnTo>
                  <a:lnTo>
                    <a:pt x="510" y="701"/>
                  </a:lnTo>
                  <a:lnTo>
                    <a:pt x="510" y="704"/>
                  </a:lnTo>
                  <a:lnTo>
                    <a:pt x="510" y="707"/>
                  </a:lnTo>
                  <a:lnTo>
                    <a:pt x="513" y="707"/>
                  </a:lnTo>
                  <a:lnTo>
                    <a:pt x="513" y="707"/>
                  </a:lnTo>
                  <a:lnTo>
                    <a:pt x="516" y="707"/>
                  </a:lnTo>
                  <a:lnTo>
                    <a:pt x="516" y="707"/>
                  </a:lnTo>
                  <a:lnTo>
                    <a:pt x="522" y="704"/>
                  </a:lnTo>
                  <a:lnTo>
                    <a:pt x="531" y="716"/>
                  </a:lnTo>
                  <a:lnTo>
                    <a:pt x="531" y="719"/>
                  </a:lnTo>
                  <a:lnTo>
                    <a:pt x="531" y="722"/>
                  </a:lnTo>
                  <a:lnTo>
                    <a:pt x="531" y="725"/>
                  </a:lnTo>
                  <a:lnTo>
                    <a:pt x="528" y="725"/>
                  </a:lnTo>
                  <a:lnTo>
                    <a:pt x="528" y="725"/>
                  </a:lnTo>
                  <a:lnTo>
                    <a:pt x="525" y="725"/>
                  </a:lnTo>
                  <a:lnTo>
                    <a:pt x="522" y="728"/>
                  </a:lnTo>
                  <a:lnTo>
                    <a:pt x="519" y="737"/>
                  </a:lnTo>
                  <a:lnTo>
                    <a:pt x="516" y="737"/>
                  </a:lnTo>
                  <a:lnTo>
                    <a:pt x="495" y="755"/>
                  </a:lnTo>
                  <a:lnTo>
                    <a:pt x="492" y="758"/>
                  </a:lnTo>
                  <a:lnTo>
                    <a:pt x="489" y="761"/>
                  </a:lnTo>
                  <a:lnTo>
                    <a:pt x="492" y="767"/>
                  </a:lnTo>
                  <a:lnTo>
                    <a:pt x="492" y="770"/>
                  </a:lnTo>
                  <a:lnTo>
                    <a:pt x="492" y="776"/>
                  </a:lnTo>
                  <a:lnTo>
                    <a:pt x="489" y="779"/>
                  </a:lnTo>
                  <a:lnTo>
                    <a:pt x="489" y="782"/>
                  </a:lnTo>
                  <a:lnTo>
                    <a:pt x="492" y="785"/>
                  </a:lnTo>
                  <a:lnTo>
                    <a:pt x="492" y="788"/>
                  </a:lnTo>
                  <a:lnTo>
                    <a:pt x="489" y="791"/>
                  </a:lnTo>
                  <a:lnTo>
                    <a:pt x="489" y="794"/>
                  </a:lnTo>
                  <a:lnTo>
                    <a:pt x="486" y="794"/>
                  </a:lnTo>
                  <a:lnTo>
                    <a:pt x="465" y="803"/>
                  </a:lnTo>
                  <a:lnTo>
                    <a:pt x="465" y="803"/>
                  </a:lnTo>
                  <a:lnTo>
                    <a:pt x="462" y="803"/>
                  </a:lnTo>
                  <a:lnTo>
                    <a:pt x="459" y="803"/>
                  </a:lnTo>
                  <a:lnTo>
                    <a:pt x="447" y="794"/>
                  </a:lnTo>
                  <a:lnTo>
                    <a:pt x="444" y="794"/>
                  </a:lnTo>
                  <a:lnTo>
                    <a:pt x="441" y="797"/>
                  </a:lnTo>
                  <a:lnTo>
                    <a:pt x="435" y="797"/>
                  </a:lnTo>
                  <a:lnTo>
                    <a:pt x="435" y="797"/>
                  </a:lnTo>
                  <a:lnTo>
                    <a:pt x="432" y="797"/>
                  </a:lnTo>
                  <a:lnTo>
                    <a:pt x="429" y="800"/>
                  </a:lnTo>
                  <a:lnTo>
                    <a:pt x="429" y="803"/>
                  </a:lnTo>
                  <a:lnTo>
                    <a:pt x="420" y="818"/>
                  </a:lnTo>
                  <a:lnTo>
                    <a:pt x="420" y="821"/>
                  </a:lnTo>
                  <a:lnTo>
                    <a:pt x="420" y="821"/>
                  </a:lnTo>
                  <a:lnTo>
                    <a:pt x="417" y="824"/>
                  </a:lnTo>
                  <a:lnTo>
                    <a:pt x="417" y="821"/>
                  </a:lnTo>
                  <a:lnTo>
                    <a:pt x="414" y="821"/>
                  </a:lnTo>
                  <a:lnTo>
                    <a:pt x="414" y="818"/>
                  </a:lnTo>
                  <a:lnTo>
                    <a:pt x="411" y="818"/>
                  </a:lnTo>
                  <a:lnTo>
                    <a:pt x="411" y="818"/>
                  </a:lnTo>
                  <a:lnTo>
                    <a:pt x="405" y="824"/>
                  </a:lnTo>
                  <a:lnTo>
                    <a:pt x="402" y="824"/>
                  </a:lnTo>
                  <a:lnTo>
                    <a:pt x="399" y="824"/>
                  </a:lnTo>
                  <a:lnTo>
                    <a:pt x="399" y="821"/>
                  </a:lnTo>
                  <a:lnTo>
                    <a:pt x="399" y="815"/>
                  </a:lnTo>
                  <a:lnTo>
                    <a:pt x="399" y="815"/>
                  </a:lnTo>
                  <a:lnTo>
                    <a:pt x="396" y="815"/>
                  </a:lnTo>
                  <a:lnTo>
                    <a:pt x="393" y="812"/>
                  </a:lnTo>
                  <a:lnTo>
                    <a:pt x="390" y="809"/>
                  </a:lnTo>
                  <a:lnTo>
                    <a:pt x="384" y="806"/>
                  </a:lnTo>
                  <a:lnTo>
                    <a:pt x="384" y="803"/>
                  </a:lnTo>
                  <a:lnTo>
                    <a:pt x="381" y="803"/>
                  </a:lnTo>
                  <a:lnTo>
                    <a:pt x="381" y="800"/>
                  </a:lnTo>
                  <a:lnTo>
                    <a:pt x="381" y="797"/>
                  </a:lnTo>
                  <a:lnTo>
                    <a:pt x="381" y="797"/>
                  </a:lnTo>
                  <a:lnTo>
                    <a:pt x="378" y="797"/>
                  </a:lnTo>
                  <a:lnTo>
                    <a:pt x="375" y="797"/>
                  </a:lnTo>
                  <a:lnTo>
                    <a:pt x="375" y="800"/>
                  </a:lnTo>
                  <a:lnTo>
                    <a:pt x="375" y="803"/>
                  </a:lnTo>
                  <a:lnTo>
                    <a:pt x="372" y="803"/>
                  </a:lnTo>
                  <a:lnTo>
                    <a:pt x="372" y="806"/>
                  </a:lnTo>
                  <a:lnTo>
                    <a:pt x="369" y="806"/>
                  </a:lnTo>
                  <a:lnTo>
                    <a:pt x="366" y="806"/>
                  </a:lnTo>
                  <a:lnTo>
                    <a:pt x="366" y="806"/>
                  </a:lnTo>
                  <a:lnTo>
                    <a:pt x="363" y="806"/>
                  </a:lnTo>
                  <a:lnTo>
                    <a:pt x="360" y="803"/>
                  </a:lnTo>
                  <a:lnTo>
                    <a:pt x="357" y="800"/>
                  </a:lnTo>
                  <a:lnTo>
                    <a:pt x="354" y="797"/>
                  </a:lnTo>
                  <a:lnTo>
                    <a:pt x="351" y="791"/>
                  </a:lnTo>
                  <a:lnTo>
                    <a:pt x="348" y="788"/>
                  </a:lnTo>
                  <a:lnTo>
                    <a:pt x="348" y="788"/>
                  </a:lnTo>
                  <a:lnTo>
                    <a:pt x="345" y="788"/>
                  </a:lnTo>
                  <a:lnTo>
                    <a:pt x="342" y="791"/>
                  </a:lnTo>
                  <a:lnTo>
                    <a:pt x="342" y="794"/>
                  </a:lnTo>
                  <a:lnTo>
                    <a:pt x="339" y="794"/>
                  </a:lnTo>
                  <a:lnTo>
                    <a:pt x="339" y="794"/>
                  </a:lnTo>
                  <a:lnTo>
                    <a:pt x="336" y="791"/>
                  </a:lnTo>
                  <a:lnTo>
                    <a:pt x="333" y="788"/>
                  </a:lnTo>
                  <a:lnTo>
                    <a:pt x="333" y="785"/>
                  </a:lnTo>
                  <a:lnTo>
                    <a:pt x="333" y="776"/>
                  </a:lnTo>
                  <a:lnTo>
                    <a:pt x="333" y="773"/>
                  </a:lnTo>
                  <a:lnTo>
                    <a:pt x="333" y="773"/>
                  </a:lnTo>
                  <a:lnTo>
                    <a:pt x="330" y="770"/>
                  </a:lnTo>
                  <a:lnTo>
                    <a:pt x="330" y="770"/>
                  </a:lnTo>
                  <a:lnTo>
                    <a:pt x="327" y="767"/>
                  </a:lnTo>
                  <a:lnTo>
                    <a:pt x="327" y="764"/>
                  </a:lnTo>
                  <a:lnTo>
                    <a:pt x="330" y="761"/>
                  </a:lnTo>
                  <a:lnTo>
                    <a:pt x="330" y="761"/>
                  </a:lnTo>
                  <a:lnTo>
                    <a:pt x="336" y="761"/>
                  </a:lnTo>
                  <a:lnTo>
                    <a:pt x="336" y="761"/>
                  </a:lnTo>
                  <a:lnTo>
                    <a:pt x="339" y="758"/>
                  </a:lnTo>
                  <a:lnTo>
                    <a:pt x="339" y="758"/>
                  </a:lnTo>
                  <a:lnTo>
                    <a:pt x="339" y="755"/>
                  </a:lnTo>
                  <a:lnTo>
                    <a:pt x="339" y="755"/>
                  </a:lnTo>
                  <a:lnTo>
                    <a:pt x="336" y="746"/>
                  </a:lnTo>
                  <a:lnTo>
                    <a:pt x="330" y="737"/>
                  </a:lnTo>
                  <a:lnTo>
                    <a:pt x="321" y="722"/>
                  </a:lnTo>
                  <a:lnTo>
                    <a:pt x="318" y="722"/>
                  </a:lnTo>
                  <a:lnTo>
                    <a:pt x="315" y="722"/>
                  </a:lnTo>
                  <a:lnTo>
                    <a:pt x="315" y="728"/>
                  </a:lnTo>
                  <a:lnTo>
                    <a:pt x="312" y="728"/>
                  </a:lnTo>
                  <a:lnTo>
                    <a:pt x="312" y="728"/>
                  </a:lnTo>
                  <a:lnTo>
                    <a:pt x="309" y="725"/>
                  </a:lnTo>
                  <a:lnTo>
                    <a:pt x="309" y="722"/>
                  </a:lnTo>
                  <a:lnTo>
                    <a:pt x="309" y="722"/>
                  </a:lnTo>
                  <a:lnTo>
                    <a:pt x="309" y="719"/>
                  </a:lnTo>
                  <a:lnTo>
                    <a:pt x="312" y="716"/>
                  </a:lnTo>
                  <a:lnTo>
                    <a:pt x="312" y="713"/>
                  </a:lnTo>
                  <a:lnTo>
                    <a:pt x="312" y="713"/>
                  </a:lnTo>
                  <a:lnTo>
                    <a:pt x="312" y="710"/>
                  </a:lnTo>
                  <a:lnTo>
                    <a:pt x="309" y="710"/>
                  </a:lnTo>
                  <a:lnTo>
                    <a:pt x="303" y="707"/>
                  </a:lnTo>
                  <a:lnTo>
                    <a:pt x="300" y="707"/>
                  </a:lnTo>
                  <a:lnTo>
                    <a:pt x="300" y="704"/>
                  </a:lnTo>
                  <a:lnTo>
                    <a:pt x="300" y="701"/>
                  </a:lnTo>
                  <a:lnTo>
                    <a:pt x="300" y="698"/>
                  </a:lnTo>
                  <a:lnTo>
                    <a:pt x="297" y="695"/>
                  </a:lnTo>
                  <a:lnTo>
                    <a:pt x="285" y="692"/>
                  </a:lnTo>
                  <a:lnTo>
                    <a:pt x="279" y="689"/>
                  </a:lnTo>
                  <a:lnTo>
                    <a:pt x="273" y="692"/>
                  </a:lnTo>
                  <a:lnTo>
                    <a:pt x="270" y="692"/>
                  </a:lnTo>
                  <a:lnTo>
                    <a:pt x="267" y="692"/>
                  </a:lnTo>
                  <a:lnTo>
                    <a:pt x="258" y="689"/>
                  </a:lnTo>
                  <a:lnTo>
                    <a:pt x="258" y="689"/>
                  </a:lnTo>
                  <a:lnTo>
                    <a:pt x="255" y="692"/>
                  </a:lnTo>
                  <a:lnTo>
                    <a:pt x="249" y="695"/>
                  </a:lnTo>
                  <a:lnTo>
                    <a:pt x="249" y="698"/>
                  </a:lnTo>
                  <a:lnTo>
                    <a:pt x="249" y="701"/>
                  </a:lnTo>
                  <a:lnTo>
                    <a:pt x="249" y="704"/>
                  </a:lnTo>
                  <a:lnTo>
                    <a:pt x="249" y="704"/>
                  </a:lnTo>
                  <a:lnTo>
                    <a:pt x="246" y="707"/>
                  </a:lnTo>
                  <a:lnTo>
                    <a:pt x="198" y="713"/>
                  </a:lnTo>
                  <a:lnTo>
                    <a:pt x="192" y="719"/>
                  </a:lnTo>
                  <a:lnTo>
                    <a:pt x="189" y="719"/>
                  </a:lnTo>
                  <a:lnTo>
                    <a:pt x="186" y="719"/>
                  </a:lnTo>
                  <a:lnTo>
                    <a:pt x="183" y="716"/>
                  </a:lnTo>
                  <a:lnTo>
                    <a:pt x="180" y="710"/>
                  </a:lnTo>
                  <a:lnTo>
                    <a:pt x="177" y="704"/>
                  </a:lnTo>
                  <a:lnTo>
                    <a:pt x="177" y="704"/>
                  </a:lnTo>
                  <a:lnTo>
                    <a:pt x="174" y="704"/>
                  </a:lnTo>
                  <a:lnTo>
                    <a:pt x="174" y="707"/>
                  </a:lnTo>
                  <a:lnTo>
                    <a:pt x="174" y="707"/>
                  </a:lnTo>
                  <a:lnTo>
                    <a:pt x="174" y="710"/>
                  </a:lnTo>
                  <a:lnTo>
                    <a:pt x="174" y="713"/>
                  </a:lnTo>
                  <a:lnTo>
                    <a:pt x="174" y="713"/>
                  </a:lnTo>
                  <a:lnTo>
                    <a:pt x="174" y="713"/>
                  </a:lnTo>
                  <a:lnTo>
                    <a:pt x="171" y="713"/>
                  </a:lnTo>
                  <a:lnTo>
                    <a:pt x="168" y="710"/>
                  </a:lnTo>
                  <a:lnTo>
                    <a:pt x="168" y="710"/>
                  </a:lnTo>
                  <a:lnTo>
                    <a:pt x="165" y="710"/>
                  </a:lnTo>
                  <a:lnTo>
                    <a:pt x="162" y="710"/>
                  </a:lnTo>
                  <a:lnTo>
                    <a:pt x="162" y="713"/>
                  </a:lnTo>
                  <a:lnTo>
                    <a:pt x="159" y="713"/>
                  </a:lnTo>
                  <a:lnTo>
                    <a:pt x="159" y="716"/>
                  </a:lnTo>
                  <a:lnTo>
                    <a:pt x="156" y="716"/>
                  </a:lnTo>
                  <a:lnTo>
                    <a:pt x="156" y="716"/>
                  </a:lnTo>
                  <a:lnTo>
                    <a:pt x="150" y="716"/>
                  </a:lnTo>
                  <a:lnTo>
                    <a:pt x="147" y="716"/>
                  </a:lnTo>
                  <a:lnTo>
                    <a:pt x="144" y="713"/>
                  </a:lnTo>
                  <a:lnTo>
                    <a:pt x="144" y="716"/>
                  </a:lnTo>
                  <a:lnTo>
                    <a:pt x="141" y="719"/>
                  </a:lnTo>
                  <a:lnTo>
                    <a:pt x="138" y="719"/>
                  </a:lnTo>
                  <a:lnTo>
                    <a:pt x="135" y="719"/>
                  </a:lnTo>
                  <a:lnTo>
                    <a:pt x="135" y="719"/>
                  </a:lnTo>
                  <a:lnTo>
                    <a:pt x="132" y="716"/>
                  </a:lnTo>
                  <a:lnTo>
                    <a:pt x="129" y="716"/>
                  </a:lnTo>
                  <a:lnTo>
                    <a:pt x="129" y="716"/>
                  </a:lnTo>
                  <a:lnTo>
                    <a:pt x="120" y="719"/>
                  </a:lnTo>
                  <a:lnTo>
                    <a:pt x="114" y="716"/>
                  </a:lnTo>
                  <a:lnTo>
                    <a:pt x="111" y="716"/>
                  </a:lnTo>
                  <a:lnTo>
                    <a:pt x="111" y="713"/>
                  </a:lnTo>
                  <a:lnTo>
                    <a:pt x="111" y="710"/>
                  </a:lnTo>
                  <a:lnTo>
                    <a:pt x="111" y="710"/>
                  </a:lnTo>
                  <a:lnTo>
                    <a:pt x="111" y="704"/>
                  </a:lnTo>
                  <a:lnTo>
                    <a:pt x="111" y="701"/>
                  </a:lnTo>
                  <a:lnTo>
                    <a:pt x="108" y="698"/>
                  </a:lnTo>
                  <a:lnTo>
                    <a:pt x="105" y="698"/>
                  </a:lnTo>
                  <a:lnTo>
                    <a:pt x="102" y="701"/>
                  </a:lnTo>
                  <a:lnTo>
                    <a:pt x="99" y="701"/>
                  </a:lnTo>
                  <a:lnTo>
                    <a:pt x="96" y="698"/>
                  </a:lnTo>
                  <a:lnTo>
                    <a:pt x="93" y="698"/>
                  </a:lnTo>
                  <a:lnTo>
                    <a:pt x="93" y="695"/>
                  </a:lnTo>
                  <a:lnTo>
                    <a:pt x="93" y="695"/>
                  </a:lnTo>
                  <a:lnTo>
                    <a:pt x="96" y="695"/>
                  </a:lnTo>
                  <a:lnTo>
                    <a:pt x="99" y="692"/>
                  </a:lnTo>
                  <a:lnTo>
                    <a:pt x="99" y="692"/>
                  </a:lnTo>
                  <a:lnTo>
                    <a:pt x="99" y="689"/>
                  </a:lnTo>
                  <a:lnTo>
                    <a:pt x="99" y="689"/>
                  </a:lnTo>
                  <a:lnTo>
                    <a:pt x="84" y="662"/>
                  </a:lnTo>
                  <a:lnTo>
                    <a:pt x="81" y="656"/>
                  </a:lnTo>
                  <a:lnTo>
                    <a:pt x="78" y="653"/>
                  </a:lnTo>
                  <a:lnTo>
                    <a:pt x="78" y="653"/>
                  </a:lnTo>
                  <a:lnTo>
                    <a:pt x="75" y="650"/>
                  </a:lnTo>
                  <a:lnTo>
                    <a:pt x="75" y="647"/>
                  </a:lnTo>
                  <a:lnTo>
                    <a:pt x="75" y="644"/>
                  </a:lnTo>
                  <a:lnTo>
                    <a:pt x="69" y="644"/>
                  </a:lnTo>
                  <a:lnTo>
                    <a:pt x="69" y="644"/>
                  </a:lnTo>
                  <a:lnTo>
                    <a:pt x="66" y="647"/>
                  </a:lnTo>
                  <a:lnTo>
                    <a:pt x="66" y="647"/>
                  </a:lnTo>
                  <a:lnTo>
                    <a:pt x="66" y="650"/>
                  </a:lnTo>
                  <a:lnTo>
                    <a:pt x="63" y="650"/>
                  </a:lnTo>
                  <a:lnTo>
                    <a:pt x="60" y="650"/>
                  </a:lnTo>
                  <a:lnTo>
                    <a:pt x="57" y="647"/>
                  </a:lnTo>
                  <a:lnTo>
                    <a:pt x="48" y="641"/>
                  </a:lnTo>
                  <a:lnTo>
                    <a:pt x="42" y="638"/>
                  </a:lnTo>
                  <a:lnTo>
                    <a:pt x="42" y="635"/>
                  </a:lnTo>
                  <a:lnTo>
                    <a:pt x="42" y="635"/>
                  </a:lnTo>
                  <a:lnTo>
                    <a:pt x="45" y="629"/>
                  </a:lnTo>
                  <a:lnTo>
                    <a:pt x="48" y="629"/>
                  </a:lnTo>
                  <a:lnTo>
                    <a:pt x="48" y="626"/>
                  </a:lnTo>
                  <a:lnTo>
                    <a:pt x="48" y="623"/>
                  </a:lnTo>
                  <a:lnTo>
                    <a:pt x="48" y="620"/>
                  </a:lnTo>
                  <a:lnTo>
                    <a:pt x="48" y="617"/>
                  </a:lnTo>
                  <a:lnTo>
                    <a:pt x="48" y="617"/>
                  </a:lnTo>
                  <a:lnTo>
                    <a:pt x="48" y="614"/>
                  </a:lnTo>
                  <a:lnTo>
                    <a:pt x="45" y="611"/>
                  </a:lnTo>
                  <a:lnTo>
                    <a:pt x="42" y="605"/>
                  </a:lnTo>
                  <a:lnTo>
                    <a:pt x="30" y="587"/>
                  </a:lnTo>
                  <a:lnTo>
                    <a:pt x="27" y="584"/>
                  </a:lnTo>
                  <a:lnTo>
                    <a:pt x="24" y="581"/>
                  </a:lnTo>
                  <a:lnTo>
                    <a:pt x="15" y="578"/>
                  </a:lnTo>
                  <a:lnTo>
                    <a:pt x="12" y="578"/>
                  </a:lnTo>
                  <a:lnTo>
                    <a:pt x="9" y="578"/>
                  </a:lnTo>
                  <a:lnTo>
                    <a:pt x="6" y="578"/>
                  </a:lnTo>
                  <a:lnTo>
                    <a:pt x="6" y="575"/>
                  </a:lnTo>
                  <a:lnTo>
                    <a:pt x="6" y="572"/>
                  </a:lnTo>
                  <a:lnTo>
                    <a:pt x="6" y="569"/>
                  </a:lnTo>
                  <a:lnTo>
                    <a:pt x="3" y="563"/>
                  </a:lnTo>
                  <a:lnTo>
                    <a:pt x="0" y="560"/>
                  </a:lnTo>
                  <a:lnTo>
                    <a:pt x="3" y="557"/>
                  </a:lnTo>
                  <a:lnTo>
                    <a:pt x="3" y="554"/>
                  </a:lnTo>
                  <a:lnTo>
                    <a:pt x="3" y="551"/>
                  </a:lnTo>
                  <a:lnTo>
                    <a:pt x="3" y="551"/>
                  </a:lnTo>
                  <a:lnTo>
                    <a:pt x="0" y="548"/>
                  </a:lnTo>
                  <a:lnTo>
                    <a:pt x="0" y="545"/>
                  </a:lnTo>
                  <a:lnTo>
                    <a:pt x="3" y="542"/>
                  </a:lnTo>
                  <a:lnTo>
                    <a:pt x="6" y="539"/>
                  </a:lnTo>
                  <a:lnTo>
                    <a:pt x="6" y="536"/>
                  </a:lnTo>
                  <a:lnTo>
                    <a:pt x="6" y="536"/>
                  </a:lnTo>
                  <a:lnTo>
                    <a:pt x="6" y="533"/>
                  </a:lnTo>
                  <a:lnTo>
                    <a:pt x="3" y="530"/>
                  </a:lnTo>
                  <a:lnTo>
                    <a:pt x="3" y="527"/>
                  </a:lnTo>
                  <a:lnTo>
                    <a:pt x="6" y="527"/>
                  </a:lnTo>
                  <a:lnTo>
                    <a:pt x="9" y="527"/>
                  </a:lnTo>
                  <a:lnTo>
                    <a:pt x="12" y="527"/>
                  </a:lnTo>
                  <a:lnTo>
                    <a:pt x="15" y="527"/>
                  </a:lnTo>
                  <a:lnTo>
                    <a:pt x="15" y="524"/>
                  </a:lnTo>
                  <a:lnTo>
                    <a:pt x="18" y="521"/>
                  </a:lnTo>
                  <a:lnTo>
                    <a:pt x="18" y="515"/>
                  </a:lnTo>
                  <a:lnTo>
                    <a:pt x="24" y="509"/>
                  </a:lnTo>
                  <a:lnTo>
                    <a:pt x="33" y="500"/>
                  </a:lnTo>
                  <a:lnTo>
                    <a:pt x="27" y="494"/>
                  </a:lnTo>
                  <a:lnTo>
                    <a:pt x="27" y="491"/>
                  </a:lnTo>
                  <a:lnTo>
                    <a:pt x="24" y="491"/>
                  </a:lnTo>
                  <a:lnTo>
                    <a:pt x="24" y="491"/>
                  </a:lnTo>
                  <a:lnTo>
                    <a:pt x="18" y="491"/>
                  </a:lnTo>
                  <a:lnTo>
                    <a:pt x="18" y="491"/>
                  </a:lnTo>
                  <a:lnTo>
                    <a:pt x="15" y="491"/>
                  </a:lnTo>
                  <a:lnTo>
                    <a:pt x="15" y="488"/>
                  </a:lnTo>
                  <a:lnTo>
                    <a:pt x="15" y="485"/>
                  </a:lnTo>
                  <a:lnTo>
                    <a:pt x="15" y="476"/>
                  </a:lnTo>
                  <a:lnTo>
                    <a:pt x="15" y="473"/>
                  </a:lnTo>
                  <a:lnTo>
                    <a:pt x="15" y="470"/>
                  </a:lnTo>
                  <a:lnTo>
                    <a:pt x="15" y="468"/>
                  </a:lnTo>
                  <a:lnTo>
                    <a:pt x="15" y="465"/>
                  </a:lnTo>
                  <a:lnTo>
                    <a:pt x="12" y="465"/>
                  </a:lnTo>
                  <a:lnTo>
                    <a:pt x="12" y="462"/>
                  </a:lnTo>
                  <a:lnTo>
                    <a:pt x="9" y="462"/>
                  </a:lnTo>
                  <a:lnTo>
                    <a:pt x="9" y="459"/>
                  </a:lnTo>
                  <a:lnTo>
                    <a:pt x="9" y="459"/>
                  </a:lnTo>
                  <a:lnTo>
                    <a:pt x="6" y="456"/>
                  </a:lnTo>
                  <a:lnTo>
                    <a:pt x="6" y="456"/>
                  </a:lnTo>
                  <a:lnTo>
                    <a:pt x="3" y="459"/>
                  </a:lnTo>
                  <a:lnTo>
                    <a:pt x="3" y="456"/>
                  </a:lnTo>
                  <a:lnTo>
                    <a:pt x="3" y="456"/>
                  </a:lnTo>
                  <a:lnTo>
                    <a:pt x="3" y="456"/>
                  </a:lnTo>
                  <a:lnTo>
                    <a:pt x="3" y="453"/>
                  </a:lnTo>
                  <a:lnTo>
                    <a:pt x="3" y="450"/>
                  </a:lnTo>
                  <a:lnTo>
                    <a:pt x="3" y="450"/>
                  </a:lnTo>
                  <a:lnTo>
                    <a:pt x="6" y="447"/>
                  </a:lnTo>
                  <a:lnTo>
                    <a:pt x="9" y="444"/>
                  </a:lnTo>
                  <a:lnTo>
                    <a:pt x="9" y="444"/>
                  </a:lnTo>
                  <a:lnTo>
                    <a:pt x="6" y="441"/>
                  </a:lnTo>
                  <a:lnTo>
                    <a:pt x="3" y="438"/>
                  </a:lnTo>
                  <a:lnTo>
                    <a:pt x="6" y="438"/>
                  </a:lnTo>
                  <a:lnTo>
                    <a:pt x="6" y="435"/>
                  </a:lnTo>
                  <a:lnTo>
                    <a:pt x="15" y="435"/>
                  </a:lnTo>
                  <a:lnTo>
                    <a:pt x="18" y="435"/>
                  </a:lnTo>
                  <a:lnTo>
                    <a:pt x="18" y="435"/>
                  </a:lnTo>
                  <a:lnTo>
                    <a:pt x="18" y="432"/>
                  </a:lnTo>
                  <a:lnTo>
                    <a:pt x="18" y="426"/>
                  </a:lnTo>
                  <a:lnTo>
                    <a:pt x="24" y="420"/>
                  </a:lnTo>
                  <a:lnTo>
                    <a:pt x="24" y="414"/>
                  </a:lnTo>
                  <a:lnTo>
                    <a:pt x="27" y="411"/>
                  </a:lnTo>
                  <a:lnTo>
                    <a:pt x="39" y="399"/>
                  </a:lnTo>
                  <a:lnTo>
                    <a:pt x="42" y="396"/>
                  </a:lnTo>
                  <a:lnTo>
                    <a:pt x="42" y="393"/>
                  </a:lnTo>
                  <a:lnTo>
                    <a:pt x="42" y="390"/>
                  </a:lnTo>
                  <a:lnTo>
                    <a:pt x="45" y="387"/>
                  </a:lnTo>
                  <a:lnTo>
                    <a:pt x="51" y="384"/>
                  </a:lnTo>
                  <a:lnTo>
                    <a:pt x="51" y="381"/>
                  </a:lnTo>
                  <a:lnTo>
                    <a:pt x="57" y="378"/>
                  </a:lnTo>
                  <a:lnTo>
                    <a:pt x="57" y="375"/>
                  </a:lnTo>
                  <a:lnTo>
                    <a:pt x="60" y="375"/>
                  </a:lnTo>
                  <a:lnTo>
                    <a:pt x="60" y="372"/>
                  </a:lnTo>
                  <a:lnTo>
                    <a:pt x="60" y="369"/>
                  </a:lnTo>
                  <a:lnTo>
                    <a:pt x="60" y="369"/>
                  </a:lnTo>
                  <a:lnTo>
                    <a:pt x="57" y="366"/>
                  </a:lnTo>
                  <a:lnTo>
                    <a:pt x="54" y="366"/>
                  </a:lnTo>
                  <a:lnTo>
                    <a:pt x="54" y="366"/>
                  </a:lnTo>
                  <a:lnTo>
                    <a:pt x="45" y="366"/>
                  </a:lnTo>
                  <a:lnTo>
                    <a:pt x="45" y="366"/>
                  </a:lnTo>
                  <a:lnTo>
                    <a:pt x="42" y="366"/>
                  </a:lnTo>
                  <a:lnTo>
                    <a:pt x="42" y="363"/>
                  </a:lnTo>
                  <a:lnTo>
                    <a:pt x="42" y="363"/>
                  </a:lnTo>
                  <a:lnTo>
                    <a:pt x="42" y="360"/>
                  </a:lnTo>
                  <a:lnTo>
                    <a:pt x="42" y="360"/>
                  </a:lnTo>
                  <a:lnTo>
                    <a:pt x="42" y="357"/>
                  </a:lnTo>
                  <a:lnTo>
                    <a:pt x="45" y="357"/>
                  </a:lnTo>
                  <a:lnTo>
                    <a:pt x="48" y="354"/>
                  </a:lnTo>
                  <a:lnTo>
                    <a:pt x="48" y="351"/>
                  </a:lnTo>
                  <a:lnTo>
                    <a:pt x="51" y="348"/>
                  </a:lnTo>
                  <a:lnTo>
                    <a:pt x="51" y="345"/>
                  </a:lnTo>
                  <a:lnTo>
                    <a:pt x="51" y="342"/>
                  </a:lnTo>
                  <a:lnTo>
                    <a:pt x="51" y="339"/>
                  </a:lnTo>
                  <a:lnTo>
                    <a:pt x="51" y="336"/>
                  </a:lnTo>
                  <a:lnTo>
                    <a:pt x="51" y="333"/>
                  </a:lnTo>
                  <a:lnTo>
                    <a:pt x="51" y="333"/>
                  </a:lnTo>
                  <a:lnTo>
                    <a:pt x="51" y="330"/>
                  </a:lnTo>
                  <a:lnTo>
                    <a:pt x="54" y="330"/>
                  </a:lnTo>
                  <a:lnTo>
                    <a:pt x="57" y="330"/>
                  </a:lnTo>
                  <a:lnTo>
                    <a:pt x="57" y="327"/>
                  </a:lnTo>
                  <a:lnTo>
                    <a:pt x="66" y="330"/>
                  </a:lnTo>
                  <a:lnTo>
                    <a:pt x="69" y="330"/>
                  </a:lnTo>
                  <a:lnTo>
                    <a:pt x="72" y="330"/>
                  </a:lnTo>
                  <a:lnTo>
                    <a:pt x="75" y="327"/>
                  </a:lnTo>
                  <a:lnTo>
                    <a:pt x="75" y="324"/>
                  </a:lnTo>
                  <a:lnTo>
                    <a:pt x="75" y="321"/>
                  </a:lnTo>
                  <a:lnTo>
                    <a:pt x="75" y="321"/>
                  </a:lnTo>
                  <a:lnTo>
                    <a:pt x="75" y="318"/>
                  </a:lnTo>
                  <a:lnTo>
                    <a:pt x="72" y="318"/>
                  </a:lnTo>
                  <a:lnTo>
                    <a:pt x="69" y="315"/>
                  </a:lnTo>
                  <a:lnTo>
                    <a:pt x="69" y="315"/>
                  </a:lnTo>
                  <a:lnTo>
                    <a:pt x="69" y="312"/>
                  </a:lnTo>
                  <a:lnTo>
                    <a:pt x="66" y="312"/>
                  </a:lnTo>
                  <a:lnTo>
                    <a:pt x="63" y="312"/>
                  </a:lnTo>
                  <a:lnTo>
                    <a:pt x="63" y="312"/>
                  </a:lnTo>
                  <a:lnTo>
                    <a:pt x="60" y="309"/>
                  </a:lnTo>
                  <a:lnTo>
                    <a:pt x="60" y="306"/>
                  </a:lnTo>
                  <a:lnTo>
                    <a:pt x="60" y="306"/>
                  </a:lnTo>
                  <a:lnTo>
                    <a:pt x="60" y="291"/>
                  </a:lnTo>
                  <a:lnTo>
                    <a:pt x="60" y="288"/>
                  </a:lnTo>
                  <a:lnTo>
                    <a:pt x="60" y="285"/>
                  </a:lnTo>
                  <a:lnTo>
                    <a:pt x="57" y="282"/>
                  </a:lnTo>
                  <a:lnTo>
                    <a:pt x="57" y="279"/>
                  </a:lnTo>
                  <a:lnTo>
                    <a:pt x="60" y="276"/>
                  </a:lnTo>
                  <a:lnTo>
                    <a:pt x="66" y="273"/>
                  </a:lnTo>
                  <a:lnTo>
                    <a:pt x="84" y="267"/>
                  </a:lnTo>
                  <a:lnTo>
                    <a:pt x="99" y="264"/>
                  </a:lnTo>
                  <a:lnTo>
                    <a:pt x="99" y="264"/>
                  </a:lnTo>
                  <a:lnTo>
                    <a:pt x="102" y="264"/>
                  </a:lnTo>
                  <a:lnTo>
                    <a:pt x="102" y="261"/>
                  </a:lnTo>
                  <a:lnTo>
                    <a:pt x="99" y="258"/>
                  </a:lnTo>
                  <a:lnTo>
                    <a:pt x="99" y="258"/>
                  </a:lnTo>
                  <a:lnTo>
                    <a:pt x="102" y="255"/>
                  </a:lnTo>
                  <a:lnTo>
                    <a:pt x="105" y="255"/>
                  </a:lnTo>
                  <a:lnTo>
                    <a:pt x="108" y="255"/>
                  </a:lnTo>
                  <a:lnTo>
                    <a:pt x="111" y="255"/>
                  </a:lnTo>
                  <a:lnTo>
                    <a:pt x="114" y="255"/>
                  </a:lnTo>
                  <a:lnTo>
                    <a:pt x="120" y="261"/>
                  </a:lnTo>
                  <a:lnTo>
                    <a:pt x="123" y="261"/>
                  </a:lnTo>
                  <a:lnTo>
                    <a:pt x="126" y="261"/>
                  </a:lnTo>
                  <a:lnTo>
                    <a:pt x="126" y="258"/>
                  </a:lnTo>
                  <a:lnTo>
                    <a:pt x="129" y="258"/>
                  </a:lnTo>
                  <a:lnTo>
                    <a:pt x="132" y="258"/>
                  </a:lnTo>
                  <a:lnTo>
                    <a:pt x="135" y="261"/>
                  </a:lnTo>
                  <a:lnTo>
                    <a:pt x="138" y="261"/>
                  </a:lnTo>
                  <a:lnTo>
                    <a:pt x="138" y="261"/>
                  </a:lnTo>
                  <a:lnTo>
                    <a:pt x="141" y="258"/>
                  </a:lnTo>
                  <a:lnTo>
                    <a:pt x="141" y="255"/>
                  </a:lnTo>
                  <a:lnTo>
                    <a:pt x="141" y="255"/>
                  </a:lnTo>
                  <a:lnTo>
                    <a:pt x="141" y="246"/>
                  </a:lnTo>
                  <a:lnTo>
                    <a:pt x="141" y="240"/>
                  </a:lnTo>
                  <a:lnTo>
                    <a:pt x="138" y="240"/>
                  </a:lnTo>
                  <a:lnTo>
                    <a:pt x="138" y="237"/>
                  </a:lnTo>
                  <a:lnTo>
                    <a:pt x="138" y="234"/>
                  </a:lnTo>
                  <a:lnTo>
                    <a:pt x="141" y="234"/>
                  </a:lnTo>
                  <a:lnTo>
                    <a:pt x="144" y="231"/>
                  </a:lnTo>
                  <a:lnTo>
                    <a:pt x="144" y="228"/>
                  </a:lnTo>
                  <a:lnTo>
                    <a:pt x="141" y="222"/>
                  </a:lnTo>
                  <a:lnTo>
                    <a:pt x="138" y="219"/>
                  </a:lnTo>
                  <a:lnTo>
                    <a:pt x="138" y="216"/>
                  </a:lnTo>
                  <a:lnTo>
                    <a:pt x="141" y="213"/>
                  </a:lnTo>
                  <a:lnTo>
                    <a:pt x="144" y="210"/>
                  </a:lnTo>
                  <a:lnTo>
                    <a:pt x="144" y="207"/>
                  </a:lnTo>
                  <a:lnTo>
                    <a:pt x="144" y="204"/>
                  </a:lnTo>
                  <a:lnTo>
                    <a:pt x="144" y="201"/>
                  </a:lnTo>
                  <a:lnTo>
                    <a:pt x="144" y="198"/>
                  </a:lnTo>
                  <a:lnTo>
                    <a:pt x="144" y="195"/>
                  </a:lnTo>
                  <a:lnTo>
                    <a:pt x="147" y="192"/>
                  </a:lnTo>
                  <a:lnTo>
                    <a:pt x="144" y="189"/>
                  </a:lnTo>
                  <a:lnTo>
                    <a:pt x="144" y="189"/>
                  </a:lnTo>
                  <a:lnTo>
                    <a:pt x="144" y="186"/>
                  </a:lnTo>
                  <a:lnTo>
                    <a:pt x="141" y="180"/>
                  </a:lnTo>
                  <a:lnTo>
                    <a:pt x="141" y="177"/>
                  </a:lnTo>
                  <a:lnTo>
                    <a:pt x="141" y="174"/>
                  </a:lnTo>
                  <a:lnTo>
                    <a:pt x="141" y="171"/>
                  </a:lnTo>
                  <a:lnTo>
                    <a:pt x="144" y="171"/>
                  </a:lnTo>
                  <a:lnTo>
                    <a:pt x="147" y="171"/>
                  </a:lnTo>
                  <a:lnTo>
                    <a:pt x="150" y="171"/>
                  </a:lnTo>
                  <a:lnTo>
                    <a:pt x="153" y="168"/>
                  </a:lnTo>
                  <a:lnTo>
                    <a:pt x="156" y="168"/>
                  </a:lnTo>
                  <a:lnTo>
                    <a:pt x="159" y="162"/>
                  </a:lnTo>
                  <a:lnTo>
                    <a:pt x="159" y="159"/>
                  </a:lnTo>
                  <a:lnTo>
                    <a:pt x="162" y="156"/>
                  </a:lnTo>
                  <a:lnTo>
                    <a:pt x="165" y="156"/>
                  </a:lnTo>
                  <a:lnTo>
                    <a:pt x="165" y="153"/>
                  </a:lnTo>
                  <a:lnTo>
                    <a:pt x="168" y="150"/>
                  </a:lnTo>
                  <a:lnTo>
                    <a:pt x="177" y="144"/>
                  </a:lnTo>
                  <a:lnTo>
                    <a:pt x="180" y="141"/>
                  </a:lnTo>
                  <a:lnTo>
                    <a:pt x="180" y="138"/>
                  </a:lnTo>
                  <a:lnTo>
                    <a:pt x="180" y="135"/>
                  </a:lnTo>
                  <a:lnTo>
                    <a:pt x="177" y="129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77" y="114"/>
                  </a:lnTo>
                  <a:lnTo>
                    <a:pt x="177" y="108"/>
                  </a:lnTo>
                  <a:lnTo>
                    <a:pt x="180" y="105"/>
                  </a:lnTo>
                  <a:lnTo>
                    <a:pt x="183" y="99"/>
                  </a:lnTo>
                  <a:lnTo>
                    <a:pt x="183" y="96"/>
                  </a:lnTo>
                  <a:lnTo>
                    <a:pt x="183" y="93"/>
                  </a:lnTo>
                  <a:lnTo>
                    <a:pt x="183" y="90"/>
                  </a:lnTo>
                  <a:lnTo>
                    <a:pt x="180" y="84"/>
                  </a:lnTo>
                  <a:lnTo>
                    <a:pt x="177" y="81"/>
                  </a:lnTo>
                  <a:lnTo>
                    <a:pt x="177" y="78"/>
                  </a:lnTo>
                  <a:lnTo>
                    <a:pt x="177" y="72"/>
                  </a:lnTo>
                  <a:lnTo>
                    <a:pt x="177" y="66"/>
                  </a:lnTo>
                  <a:lnTo>
                    <a:pt x="177" y="66"/>
                  </a:lnTo>
                  <a:lnTo>
                    <a:pt x="189" y="66"/>
                  </a:lnTo>
                  <a:lnTo>
                    <a:pt x="222" y="75"/>
                  </a:lnTo>
                  <a:lnTo>
                    <a:pt x="222" y="75"/>
                  </a:lnTo>
                  <a:lnTo>
                    <a:pt x="228" y="72"/>
                  </a:lnTo>
                  <a:lnTo>
                    <a:pt x="258" y="57"/>
                  </a:lnTo>
                  <a:lnTo>
                    <a:pt x="267" y="57"/>
                  </a:lnTo>
                  <a:lnTo>
                    <a:pt x="270" y="54"/>
                  </a:lnTo>
                  <a:lnTo>
                    <a:pt x="270" y="54"/>
                  </a:lnTo>
                  <a:lnTo>
                    <a:pt x="270" y="51"/>
                  </a:lnTo>
                  <a:lnTo>
                    <a:pt x="273" y="45"/>
                  </a:lnTo>
                  <a:lnTo>
                    <a:pt x="273" y="36"/>
                  </a:lnTo>
                  <a:lnTo>
                    <a:pt x="273" y="33"/>
                  </a:lnTo>
                  <a:lnTo>
                    <a:pt x="273" y="33"/>
                  </a:lnTo>
                  <a:lnTo>
                    <a:pt x="273" y="30"/>
                  </a:lnTo>
                  <a:lnTo>
                    <a:pt x="273" y="27"/>
                  </a:lnTo>
                  <a:lnTo>
                    <a:pt x="273" y="24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303" y="0"/>
                  </a:lnTo>
                  <a:lnTo>
                    <a:pt x="303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105" name="Freeform 65"/>
            <p:cNvSpPr>
              <a:spLocks/>
            </p:cNvSpPr>
            <p:nvPr/>
          </p:nvSpPr>
          <p:spPr bwMode="auto">
            <a:xfrm>
              <a:off x="4678" y="1234"/>
              <a:ext cx="644" cy="812"/>
            </a:xfrm>
            <a:custGeom>
              <a:avLst/>
              <a:gdLst>
                <a:gd name="T0" fmla="*/ 638 w 644"/>
                <a:gd name="T1" fmla="*/ 284 h 812"/>
                <a:gd name="T2" fmla="*/ 623 w 644"/>
                <a:gd name="T3" fmla="*/ 326 h 812"/>
                <a:gd name="T4" fmla="*/ 620 w 644"/>
                <a:gd name="T5" fmla="*/ 356 h 812"/>
                <a:gd name="T6" fmla="*/ 587 w 644"/>
                <a:gd name="T7" fmla="*/ 374 h 812"/>
                <a:gd name="T8" fmla="*/ 599 w 644"/>
                <a:gd name="T9" fmla="*/ 398 h 812"/>
                <a:gd name="T10" fmla="*/ 599 w 644"/>
                <a:gd name="T11" fmla="*/ 437 h 812"/>
                <a:gd name="T12" fmla="*/ 602 w 644"/>
                <a:gd name="T13" fmla="*/ 482 h 812"/>
                <a:gd name="T14" fmla="*/ 596 w 644"/>
                <a:gd name="T15" fmla="*/ 512 h 812"/>
                <a:gd name="T16" fmla="*/ 614 w 644"/>
                <a:gd name="T17" fmla="*/ 530 h 812"/>
                <a:gd name="T18" fmla="*/ 626 w 644"/>
                <a:gd name="T19" fmla="*/ 587 h 812"/>
                <a:gd name="T20" fmla="*/ 635 w 644"/>
                <a:gd name="T21" fmla="*/ 620 h 812"/>
                <a:gd name="T22" fmla="*/ 635 w 644"/>
                <a:gd name="T23" fmla="*/ 653 h 812"/>
                <a:gd name="T24" fmla="*/ 587 w 644"/>
                <a:gd name="T25" fmla="*/ 695 h 812"/>
                <a:gd name="T26" fmla="*/ 560 w 644"/>
                <a:gd name="T27" fmla="*/ 695 h 812"/>
                <a:gd name="T28" fmla="*/ 530 w 644"/>
                <a:gd name="T29" fmla="*/ 719 h 812"/>
                <a:gd name="T30" fmla="*/ 539 w 644"/>
                <a:gd name="T31" fmla="*/ 743 h 812"/>
                <a:gd name="T32" fmla="*/ 491 w 644"/>
                <a:gd name="T33" fmla="*/ 758 h 812"/>
                <a:gd name="T34" fmla="*/ 423 w 644"/>
                <a:gd name="T35" fmla="*/ 788 h 812"/>
                <a:gd name="T36" fmla="*/ 363 w 644"/>
                <a:gd name="T37" fmla="*/ 782 h 812"/>
                <a:gd name="T38" fmla="*/ 351 w 644"/>
                <a:gd name="T39" fmla="*/ 797 h 812"/>
                <a:gd name="T40" fmla="*/ 321 w 644"/>
                <a:gd name="T41" fmla="*/ 794 h 812"/>
                <a:gd name="T42" fmla="*/ 270 w 644"/>
                <a:gd name="T43" fmla="*/ 797 h 812"/>
                <a:gd name="T44" fmla="*/ 234 w 644"/>
                <a:gd name="T45" fmla="*/ 800 h 812"/>
                <a:gd name="T46" fmla="*/ 225 w 644"/>
                <a:gd name="T47" fmla="*/ 758 h 812"/>
                <a:gd name="T48" fmla="*/ 183 w 644"/>
                <a:gd name="T49" fmla="*/ 737 h 812"/>
                <a:gd name="T50" fmla="*/ 177 w 644"/>
                <a:gd name="T51" fmla="*/ 695 h 812"/>
                <a:gd name="T52" fmla="*/ 105 w 644"/>
                <a:gd name="T53" fmla="*/ 611 h 812"/>
                <a:gd name="T54" fmla="*/ 108 w 644"/>
                <a:gd name="T55" fmla="*/ 623 h 812"/>
                <a:gd name="T56" fmla="*/ 54 w 644"/>
                <a:gd name="T57" fmla="*/ 632 h 812"/>
                <a:gd name="T58" fmla="*/ 42 w 644"/>
                <a:gd name="T59" fmla="*/ 599 h 812"/>
                <a:gd name="T60" fmla="*/ 27 w 644"/>
                <a:gd name="T61" fmla="*/ 584 h 812"/>
                <a:gd name="T62" fmla="*/ 9 w 644"/>
                <a:gd name="T63" fmla="*/ 575 h 812"/>
                <a:gd name="T64" fmla="*/ 15 w 644"/>
                <a:gd name="T65" fmla="*/ 503 h 812"/>
                <a:gd name="T66" fmla="*/ 30 w 644"/>
                <a:gd name="T67" fmla="*/ 437 h 812"/>
                <a:gd name="T68" fmla="*/ 69 w 644"/>
                <a:gd name="T69" fmla="*/ 416 h 812"/>
                <a:gd name="T70" fmla="*/ 114 w 644"/>
                <a:gd name="T71" fmla="*/ 404 h 812"/>
                <a:gd name="T72" fmla="*/ 141 w 644"/>
                <a:gd name="T73" fmla="*/ 368 h 812"/>
                <a:gd name="T74" fmla="*/ 156 w 644"/>
                <a:gd name="T75" fmla="*/ 323 h 812"/>
                <a:gd name="T76" fmla="*/ 156 w 644"/>
                <a:gd name="T77" fmla="*/ 287 h 812"/>
                <a:gd name="T78" fmla="*/ 162 w 644"/>
                <a:gd name="T79" fmla="*/ 272 h 812"/>
                <a:gd name="T80" fmla="*/ 165 w 644"/>
                <a:gd name="T81" fmla="*/ 248 h 812"/>
                <a:gd name="T82" fmla="*/ 153 w 644"/>
                <a:gd name="T83" fmla="*/ 218 h 812"/>
                <a:gd name="T84" fmla="*/ 156 w 644"/>
                <a:gd name="T85" fmla="*/ 191 h 812"/>
                <a:gd name="T86" fmla="*/ 189 w 644"/>
                <a:gd name="T87" fmla="*/ 155 h 812"/>
                <a:gd name="T88" fmla="*/ 186 w 644"/>
                <a:gd name="T89" fmla="*/ 134 h 812"/>
                <a:gd name="T90" fmla="*/ 195 w 644"/>
                <a:gd name="T91" fmla="*/ 72 h 812"/>
                <a:gd name="T92" fmla="*/ 216 w 644"/>
                <a:gd name="T93" fmla="*/ 60 h 812"/>
                <a:gd name="T94" fmla="*/ 246 w 644"/>
                <a:gd name="T95" fmla="*/ 60 h 812"/>
                <a:gd name="T96" fmla="*/ 273 w 644"/>
                <a:gd name="T97" fmla="*/ 39 h 812"/>
                <a:gd name="T98" fmla="*/ 300 w 644"/>
                <a:gd name="T99" fmla="*/ 0 h 812"/>
                <a:gd name="T100" fmla="*/ 318 w 644"/>
                <a:gd name="T101" fmla="*/ 57 h 812"/>
                <a:gd name="T102" fmla="*/ 321 w 644"/>
                <a:gd name="T103" fmla="*/ 80 h 812"/>
                <a:gd name="T104" fmla="*/ 354 w 644"/>
                <a:gd name="T105" fmla="*/ 122 h 812"/>
                <a:gd name="T106" fmla="*/ 378 w 644"/>
                <a:gd name="T107" fmla="*/ 155 h 812"/>
                <a:gd name="T108" fmla="*/ 405 w 644"/>
                <a:gd name="T109" fmla="*/ 194 h 812"/>
                <a:gd name="T110" fmla="*/ 446 w 644"/>
                <a:gd name="T111" fmla="*/ 200 h 812"/>
                <a:gd name="T112" fmla="*/ 470 w 644"/>
                <a:gd name="T113" fmla="*/ 200 h 812"/>
                <a:gd name="T114" fmla="*/ 515 w 644"/>
                <a:gd name="T115" fmla="*/ 230 h 812"/>
                <a:gd name="T116" fmla="*/ 506 w 644"/>
                <a:gd name="T117" fmla="*/ 248 h 812"/>
                <a:gd name="T118" fmla="*/ 551 w 644"/>
                <a:gd name="T119" fmla="*/ 260 h 812"/>
                <a:gd name="T120" fmla="*/ 575 w 644"/>
                <a:gd name="T121" fmla="*/ 257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4" h="812">
                  <a:moveTo>
                    <a:pt x="602" y="251"/>
                  </a:moveTo>
                  <a:lnTo>
                    <a:pt x="605" y="251"/>
                  </a:lnTo>
                  <a:lnTo>
                    <a:pt x="611" y="251"/>
                  </a:lnTo>
                  <a:lnTo>
                    <a:pt x="617" y="254"/>
                  </a:lnTo>
                  <a:lnTo>
                    <a:pt x="620" y="254"/>
                  </a:lnTo>
                  <a:lnTo>
                    <a:pt x="623" y="254"/>
                  </a:lnTo>
                  <a:lnTo>
                    <a:pt x="623" y="257"/>
                  </a:lnTo>
                  <a:lnTo>
                    <a:pt x="626" y="260"/>
                  </a:lnTo>
                  <a:lnTo>
                    <a:pt x="629" y="275"/>
                  </a:lnTo>
                  <a:lnTo>
                    <a:pt x="629" y="278"/>
                  </a:lnTo>
                  <a:lnTo>
                    <a:pt x="632" y="281"/>
                  </a:lnTo>
                  <a:lnTo>
                    <a:pt x="638" y="284"/>
                  </a:lnTo>
                  <a:lnTo>
                    <a:pt x="641" y="290"/>
                  </a:lnTo>
                  <a:lnTo>
                    <a:pt x="644" y="290"/>
                  </a:lnTo>
                  <a:lnTo>
                    <a:pt x="644" y="293"/>
                  </a:lnTo>
                  <a:lnTo>
                    <a:pt x="644" y="299"/>
                  </a:lnTo>
                  <a:lnTo>
                    <a:pt x="644" y="302"/>
                  </a:lnTo>
                  <a:lnTo>
                    <a:pt x="638" y="311"/>
                  </a:lnTo>
                  <a:lnTo>
                    <a:pt x="638" y="314"/>
                  </a:lnTo>
                  <a:lnTo>
                    <a:pt x="635" y="317"/>
                  </a:lnTo>
                  <a:lnTo>
                    <a:pt x="632" y="320"/>
                  </a:lnTo>
                  <a:lnTo>
                    <a:pt x="629" y="320"/>
                  </a:lnTo>
                  <a:lnTo>
                    <a:pt x="626" y="326"/>
                  </a:lnTo>
                  <a:lnTo>
                    <a:pt x="623" y="326"/>
                  </a:lnTo>
                  <a:lnTo>
                    <a:pt x="623" y="329"/>
                  </a:lnTo>
                  <a:lnTo>
                    <a:pt x="620" y="326"/>
                  </a:lnTo>
                  <a:lnTo>
                    <a:pt x="617" y="329"/>
                  </a:lnTo>
                  <a:lnTo>
                    <a:pt x="617" y="332"/>
                  </a:lnTo>
                  <a:lnTo>
                    <a:pt x="617" y="338"/>
                  </a:lnTo>
                  <a:lnTo>
                    <a:pt x="620" y="341"/>
                  </a:lnTo>
                  <a:lnTo>
                    <a:pt x="620" y="344"/>
                  </a:lnTo>
                  <a:lnTo>
                    <a:pt x="623" y="347"/>
                  </a:lnTo>
                  <a:lnTo>
                    <a:pt x="620" y="350"/>
                  </a:lnTo>
                  <a:lnTo>
                    <a:pt x="620" y="350"/>
                  </a:lnTo>
                  <a:lnTo>
                    <a:pt x="620" y="353"/>
                  </a:lnTo>
                  <a:lnTo>
                    <a:pt x="620" y="356"/>
                  </a:lnTo>
                  <a:lnTo>
                    <a:pt x="620" y="356"/>
                  </a:lnTo>
                  <a:lnTo>
                    <a:pt x="620" y="359"/>
                  </a:lnTo>
                  <a:lnTo>
                    <a:pt x="620" y="362"/>
                  </a:lnTo>
                  <a:lnTo>
                    <a:pt x="617" y="365"/>
                  </a:lnTo>
                  <a:lnTo>
                    <a:pt x="617" y="365"/>
                  </a:lnTo>
                  <a:lnTo>
                    <a:pt x="608" y="368"/>
                  </a:lnTo>
                  <a:lnTo>
                    <a:pt x="602" y="374"/>
                  </a:lnTo>
                  <a:lnTo>
                    <a:pt x="599" y="374"/>
                  </a:lnTo>
                  <a:lnTo>
                    <a:pt x="599" y="374"/>
                  </a:lnTo>
                  <a:lnTo>
                    <a:pt x="593" y="374"/>
                  </a:lnTo>
                  <a:lnTo>
                    <a:pt x="590" y="374"/>
                  </a:lnTo>
                  <a:lnTo>
                    <a:pt x="587" y="374"/>
                  </a:lnTo>
                  <a:lnTo>
                    <a:pt x="587" y="377"/>
                  </a:lnTo>
                  <a:lnTo>
                    <a:pt x="584" y="377"/>
                  </a:lnTo>
                  <a:lnTo>
                    <a:pt x="584" y="377"/>
                  </a:lnTo>
                  <a:lnTo>
                    <a:pt x="584" y="380"/>
                  </a:lnTo>
                  <a:lnTo>
                    <a:pt x="584" y="383"/>
                  </a:lnTo>
                  <a:lnTo>
                    <a:pt x="584" y="386"/>
                  </a:lnTo>
                  <a:lnTo>
                    <a:pt x="584" y="389"/>
                  </a:lnTo>
                  <a:lnTo>
                    <a:pt x="587" y="389"/>
                  </a:lnTo>
                  <a:lnTo>
                    <a:pt x="590" y="389"/>
                  </a:lnTo>
                  <a:lnTo>
                    <a:pt x="590" y="392"/>
                  </a:lnTo>
                  <a:lnTo>
                    <a:pt x="593" y="392"/>
                  </a:lnTo>
                  <a:lnTo>
                    <a:pt x="599" y="398"/>
                  </a:lnTo>
                  <a:lnTo>
                    <a:pt x="602" y="401"/>
                  </a:lnTo>
                  <a:lnTo>
                    <a:pt x="605" y="407"/>
                  </a:lnTo>
                  <a:lnTo>
                    <a:pt x="605" y="410"/>
                  </a:lnTo>
                  <a:lnTo>
                    <a:pt x="605" y="413"/>
                  </a:lnTo>
                  <a:lnTo>
                    <a:pt x="602" y="416"/>
                  </a:lnTo>
                  <a:lnTo>
                    <a:pt x="602" y="419"/>
                  </a:lnTo>
                  <a:lnTo>
                    <a:pt x="605" y="422"/>
                  </a:lnTo>
                  <a:lnTo>
                    <a:pt x="611" y="431"/>
                  </a:lnTo>
                  <a:lnTo>
                    <a:pt x="614" y="434"/>
                  </a:lnTo>
                  <a:lnTo>
                    <a:pt x="608" y="437"/>
                  </a:lnTo>
                  <a:lnTo>
                    <a:pt x="599" y="437"/>
                  </a:lnTo>
                  <a:lnTo>
                    <a:pt x="599" y="437"/>
                  </a:lnTo>
                  <a:lnTo>
                    <a:pt x="590" y="443"/>
                  </a:lnTo>
                  <a:lnTo>
                    <a:pt x="590" y="443"/>
                  </a:lnTo>
                  <a:lnTo>
                    <a:pt x="590" y="446"/>
                  </a:lnTo>
                  <a:lnTo>
                    <a:pt x="593" y="452"/>
                  </a:lnTo>
                  <a:lnTo>
                    <a:pt x="596" y="455"/>
                  </a:lnTo>
                  <a:lnTo>
                    <a:pt x="599" y="461"/>
                  </a:lnTo>
                  <a:lnTo>
                    <a:pt x="599" y="464"/>
                  </a:lnTo>
                  <a:lnTo>
                    <a:pt x="602" y="470"/>
                  </a:lnTo>
                  <a:lnTo>
                    <a:pt x="605" y="470"/>
                  </a:lnTo>
                  <a:lnTo>
                    <a:pt x="605" y="473"/>
                  </a:lnTo>
                  <a:lnTo>
                    <a:pt x="605" y="476"/>
                  </a:lnTo>
                  <a:lnTo>
                    <a:pt x="602" y="482"/>
                  </a:lnTo>
                  <a:lnTo>
                    <a:pt x="602" y="485"/>
                  </a:lnTo>
                  <a:lnTo>
                    <a:pt x="602" y="488"/>
                  </a:lnTo>
                  <a:lnTo>
                    <a:pt x="602" y="491"/>
                  </a:lnTo>
                  <a:lnTo>
                    <a:pt x="599" y="491"/>
                  </a:lnTo>
                  <a:lnTo>
                    <a:pt x="599" y="491"/>
                  </a:lnTo>
                  <a:lnTo>
                    <a:pt x="596" y="497"/>
                  </a:lnTo>
                  <a:lnTo>
                    <a:pt x="596" y="500"/>
                  </a:lnTo>
                  <a:lnTo>
                    <a:pt x="593" y="503"/>
                  </a:lnTo>
                  <a:lnTo>
                    <a:pt x="593" y="506"/>
                  </a:lnTo>
                  <a:lnTo>
                    <a:pt x="593" y="506"/>
                  </a:lnTo>
                  <a:lnTo>
                    <a:pt x="593" y="509"/>
                  </a:lnTo>
                  <a:lnTo>
                    <a:pt x="596" y="512"/>
                  </a:lnTo>
                  <a:lnTo>
                    <a:pt x="596" y="512"/>
                  </a:lnTo>
                  <a:lnTo>
                    <a:pt x="596" y="515"/>
                  </a:lnTo>
                  <a:lnTo>
                    <a:pt x="596" y="515"/>
                  </a:lnTo>
                  <a:lnTo>
                    <a:pt x="599" y="515"/>
                  </a:lnTo>
                  <a:lnTo>
                    <a:pt x="599" y="515"/>
                  </a:lnTo>
                  <a:lnTo>
                    <a:pt x="602" y="515"/>
                  </a:lnTo>
                  <a:lnTo>
                    <a:pt x="602" y="518"/>
                  </a:lnTo>
                  <a:lnTo>
                    <a:pt x="608" y="524"/>
                  </a:lnTo>
                  <a:lnTo>
                    <a:pt x="608" y="524"/>
                  </a:lnTo>
                  <a:lnTo>
                    <a:pt x="611" y="527"/>
                  </a:lnTo>
                  <a:lnTo>
                    <a:pt x="614" y="530"/>
                  </a:lnTo>
                  <a:lnTo>
                    <a:pt x="614" y="530"/>
                  </a:lnTo>
                  <a:lnTo>
                    <a:pt x="614" y="533"/>
                  </a:lnTo>
                  <a:lnTo>
                    <a:pt x="617" y="545"/>
                  </a:lnTo>
                  <a:lnTo>
                    <a:pt x="617" y="545"/>
                  </a:lnTo>
                  <a:lnTo>
                    <a:pt x="620" y="548"/>
                  </a:lnTo>
                  <a:lnTo>
                    <a:pt x="623" y="557"/>
                  </a:lnTo>
                  <a:lnTo>
                    <a:pt x="623" y="566"/>
                  </a:lnTo>
                  <a:lnTo>
                    <a:pt x="626" y="569"/>
                  </a:lnTo>
                  <a:lnTo>
                    <a:pt x="626" y="575"/>
                  </a:lnTo>
                  <a:lnTo>
                    <a:pt x="626" y="575"/>
                  </a:lnTo>
                  <a:lnTo>
                    <a:pt x="626" y="578"/>
                  </a:lnTo>
                  <a:lnTo>
                    <a:pt x="626" y="584"/>
                  </a:lnTo>
                  <a:lnTo>
                    <a:pt x="626" y="587"/>
                  </a:lnTo>
                  <a:lnTo>
                    <a:pt x="626" y="587"/>
                  </a:lnTo>
                  <a:lnTo>
                    <a:pt x="626" y="590"/>
                  </a:lnTo>
                  <a:lnTo>
                    <a:pt x="629" y="590"/>
                  </a:lnTo>
                  <a:lnTo>
                    <a:pt x="632" y="596"/>
                  </a:lnTo>
                  <a:lnTo>
                    <a:pt x="632" y="596"/>
                  </a:lnTo>
                  <a:lnTo>
                    <a:pt x="632" y="596"/>
                  </a:lnTo>
                  <a:lnTo>
                    <a:pt x="635" y="596"/>
                  </a:lnTo>
                  <a:lnTo>
                    <a:pt x="635" y="602"/>
                  </a:lnTo>
                  <a:lnTo>
                    <a:pt x="635" y="611"/>
                  </a:lnTo>
                  <a:lnTo>
                    <a:pt x="635" y="614"/>
                  </a:lnTo>
                  <a:lnTo>
                    <a:pt x="635" y="617"/>
                  </a:lnTo>
                  <a:lnTo>
                    <a:pt x="635" y="620"/>
                  </a:lnTo>
                  <a:lnTo>
                    <a:pt x="635" y="623"/>
                  </a:lnTo>
                  <a:lnTo>
                    <a:pt x="632" y="629"/>
                  </a:lnTo>
                  <a:lnTo>
                    <a:pt x="632" y="635"/>
                  </a:lnTo>
                  <a:lnTo>
                    <a:pt x="632" y="638"/>
                  </a:lnTo>
                  <a:lnTo>
                    <a:pt x="632" y="638"/>
                  </a:lnTo>
                  <a:lnTo>
                    <a:pt x="632" y="641"/>
                  </a:lnTo>
                  <a:lnTo>
                    <a:pt x="632" y="641"/>
                  </a:lnTo>
                  <a:lnTo>
                    <a:pt x="635" y="647"/>
                  </a:lnTo>
                  <a:lnTo>
                    <a:pt x="635" y="647"/>
                  </a:lnTo>
                  <a:lnTo>
                    <a:pt x="635" y="650"/>
                  </a:lnTo>
                  <a:lnTo>
                    <a:pt x="635" y="653"/>
                  </a:lnTo>
                  <a:lnTo>
                    <a:pt x="635" y="653"/>
                  </a:lnTo>
                  <a:lnTo>
                    <a:pt x="632" y="656"/>
                  </a:lnTo>
                  <a:lnTo>
                    <a:pt x="629" y="665"/>
                  </a:lnTo>
                  <a:lnTo>
                    <a:pt x="626" y="668"/>
                  </a:lnTo>
                  <a:lnTo>
                    <a:pt x="626" y="671"/>
                  </a:lnTo>
                  <a:lnTo>
                    <a:pt x="626" y="677"/>
                  </a:lnTo>
                  <a:lnTo>
                    <a:pt x="620" y="677"/>
                  </a:lnTo>
                  <a:lnTo>
                    <a:pt x="614" y="674"/>
                  </a:lnTo>
                  <a:lnTo>
                    <a:pt x="605" y="680"/>
                  </a:lnTo>
                  <a:lnTo>
                    <a:pt x="590" y="686"/>
                  </a:lnTo>
                  <a:lnTo>
                    <a:pt x="590" y="689"/>
                  </a:lnTo>
                  <a:lnTo>
                    <a:pt x="587" y="692"/>
                  </a:lnTo>
                  <a:lnTo>
                    <a:pt x="587" y="695"/>
                  </a:lnTo>
                  <a:lnTo>
                    <a:pt x="584" y="695"/>
                  </a:lnTo>
                  <a:lnTo>
                    <a:pt x="584" y="695"/>
                  </a:lnTo>
                  <a:lnTo>
                    <a:pt x="581" y="695"/>
                  </a:lnTo>
                  <a:lnTo>
                    <a:pt x="578" y="695"/>
                  </a:lnTo>
                  <a:lnTo>
                    <a:pt x="575" y="695"/>
                  </a:lnTo>
                  <a:lnTo>
                    <a:pt x="572" y="701"/>
                  </a:lnTo>
                  <a:lnTo>
                    <a:pt x="572" y="701"/>
                  </a:lnTo>
                  <a:lnTo>
                    <a:pt x="563" y="698"/>
                  </a:lnTo>
                  <a:lnTo>
                    <a:pt x="563" y="695"/>
                  </a:lnTo>
                  <a:lnTo>
                    <a:pt x="563" y="695"/>
                  </a:lnTo>
                  <a:lnTo>
                    <a:pt x="560" y="695"/>
                  </a:lnTo>
                  <a:lnTo>
                    <a:pt x="560" y="695"/>
                  </a:lnTo>
                  <a:lnTo>
                    <a:pt x="557" y="698"/>
                  </a:lnTo>
                  <a:lnTo>
                    <a:pt x="548" y="704"/>
                  </a:lnTo>
                  <a:lnTo>
                    <a:pt x="545" y="707"/>
                  </a:lnTo>
                  <a:lnTo>
                    <a:pt x="539" y="707"/>
                  </a:lnTo>
                  <a:lnTo>
                    <a:pt x="539" y="707"/>
                  </a:lnTo>
                  <a:lnTo>
                    <a:pt x="539" y="710"/>
                  </a:lnTo>
                  <a:lnTo>
                    <a:pt x="539" y="713"/>
                  </a:lnTo>
                  <a:lnTo>
                    <a:pt x="539" y="716"/>
                  </a:lnTo>
                  <a:lnTo>
                    <a:pt x="536" y="716"/>
                  </a:lnTo>
                  <a:lnTo>
                    <a:pt x="533" y="716"/>
                  </a:lnTo>
                  <a:lnTo>
                    <a:pt x="530" y="716"/>
                  </a:lnTo>
                  <a:lnTo>
                    <a:pt x="530" y="719"/>
                  </a:lnTo>
                  <a:lnTo>
                    <a:pt x="530" y="719"/>
                  </a:lnTo>
                  <a:lnTo>
                    <a:pt x="530" y="722"/>
                  </a:lnTo>
                  <a:lnTo>
                    <a:pt x="533" y="725"/>
                  </a:lnTo>
                  <a:lnTo>
                    <a:pt x="533" y="725"/>
                  </a:lnTo>
                  <a:lnTo>
                    <a:pt x="533" y="728"/>
                  </a:lnTo>
                  <a:lnTo>
                    <a:pt x="530" y="731"/>
                  </a:lnTo>
                  <a:lnTo>
                    <a:pt x="530" y="731"/>
                  </a:lnTo>
                  <a:lnTo>
                    <a:pt x="530" y="734"/>
                  </a:lnTo>
                  <a:lnTo>
                    <a:pt x="533" y="737"/>
                  </a:lnTo>
                  <a:lnTo>
                    <a:pt x="536" y="740"/>
                  </a:lnTo>
                  <a:lnTo>
                    <a:pt x="536" y="743"/>
                  </a:lnTo>
                  <a:lnTo>
                    <a:pt x="539" y="743"/>
                  </a:lnTo>
                  <a:lnTo>
                    <a:pt x="539" y="746"/>
                  </a:lnTo>
                  <a:lnTo>
                    <a:pt x="539" y="746"/>
                  </a:lnTo>
                  <a:lnTo>
                    <a:pt x="539" y="749"/>
                  </a:lnTo>
                  <a:lnTo>
                    <a:pt x="539" y="749"/>
                  </a:lnTo>
                  <a:lnTo>
                    <a:pt x="536" y="752"/>
                  </a:lnTo>
                  <a:lnTo>
                    <a:pt x="521" y="755"/>
                  </a:lnTo>
                  <a:lnTo>
                    <a:pt x="509" y="755"/>
                  </a:lnTo>
                  <a:lnTo>
                    <a:pt x="503" y="758"/>
                  </a:lnTo>
                  <a:lnTo>
                    <a:pt x="503" y="758"/>
                  </a:lnTo>
                  <a:lnTo>
                    <a:pt x="500" y="758"/>
                  </a:lnTo>
                  <a:lnTo>
                    <a:pt x="497" y="758"/>
                  </a:lnTo>
                  <a:lnTo>
                    <a:pt x="491" y="758"/>
                  </a:lnTo>
                  <a:lnTo>
                    <a:pt x="479" y="767"/>
                  </a:lnTo>
                  <a:lnTo>
                    <a:pt x="476" y="770"/>
                  </a:lnTo>
                  <a:lnTo>
                    <a:pt x="473" y="773"/>
                  </a:lnTo>
                  <a:lnTo>
                    <a:pt x="473" y="773"/>
                  </a:lnTo>
                  <a:lnTo>
                    <a:pt x="470" y="773"/>
                  </a:lnTo>
                  <a:lnTo>
                    <a:pt x="470" y="776"/>
                  </a:lnTo>
                  <a:lnTo>
                    <a:pt x="467" y="776"/>
                  </a:lnTo>
                  <a:lnTo>
                    <a:pt x="467" y="782"/>
                  </a:lnTo>
                  <a:lnTo>
                    <a:pt x="461" y="791"/>
                  </a:lnTo>
                  <a:lnTo>
                    <a:pt x="440" y="788"/>
                  </a:lnTo>
                  <a:lnTo>
                    <a:pt x="429" y="791"/>
                  </a:lnTo>
                  <a:lnTo>
                    <a:pt x="423" y="788"/>
                  </a:lnTo>
                  <a:lnTo>
                    <a:pt x="411" y="788"/>
                  </a:lnTo>
                  <a:lnTo>
                    <a:pt x="408" y="788"/>
                  </a:lnTo>
                  <a:lnTo>
                    <a:pt x="405" y="785"/>
                  </a:lnTo>
                  <a:lnTo>
                    <a:pt x="402" y="785"/>
                  </a:lnTo>
                  <a:lnTo>
                    <a:pt x="384" y="785"/>
                  </a:lnTo>
                  <a:lnTo>
                    <a:pt x="381" y="785"/>
                  </a:lnTo>
                  <a:lnTo>
                    <a:pt x="378" y="785"/>
                  </a:lnTo>
                  <a:lnTo>
                    <a:pt x="375" y="788"/>
                  </a:lnTo>
                  <a:lnTo>
                    <a:pt x="372" y="791"/>
                  </a:lnTo>
                  <a:lnTo>
                    <a:pt x="369" y="791"/>
                  </a:lnTo>
                  <a:lnTo>
                    <a:pt x="369" y="788"/>
                  </a:lnTo>
                  <a:lnTo>
                    <a:pt x="363" y="782"/>
                  </a:lnTo>
                  <a:lnTo>
                    <a:pt x="363" y="782"/>
                  </a:lnTo>
                  <a:lnTo>
                    <a:pt x="360" y="779"/>
                  </a:lnTo>
                  <a:lnTo>
                    <a:pt x="357" y="782"/>
                  </a:lnTo>
                  <a:lnTo>
                    <a:pt x="357" y="782"/>
                  </a:lnTo>
                  <a:lnTo>
                    <a:pt x="357" y="785"/>
                  </a:lnTo>
                  <a:lnTo>
                    <a:pt x="357" y="788"/>
                  </a:lnTo>
                  <a:lnTo>
                    <a:pt x="357" y="791"/>
                  </a:lnTo>
                  <a:lnTo>
                    <a:pt x="357" y="791"/>
                  </a:lnTo>
                  <a:lnTo>
                    <a:pt x="354" y="794"/>
                  </a:lnTo>
                  <a:lnTo>
                    <a:pt x="354" y="794"/>
                  </a:lnTo>
                  <a:lnTo>
                    <a:pt x="354" y="797"/>
                  </a:lnTo>
                  <a:lnTo>
                    <a:pt x="351" y="797"/>
                  </a:lnTo>
                  <a:lnTo>
                    <a:pt x="342" y="797"/>
                  </a:lnTo>
                  <a:lnTo>
                    <a:pt x="339" y="797"/>
                  </a:lnTo>
                  <a:lnTo>
                    <a:pt x="336" y="797"/>
                  </a:lnTo>
                  <a:lnTo>
                    <a:pt x="333" y="800"/>
                  </a:lnTo>
                  <a:lnTo>
                    <a:pt x="333" y="800"/>
                  </a:lnTo>
                  <a:lnTo>
                    <a:pt x="330" y="803"/>
                  </a:lnTo>
                  <a:lnTo>
                    <a:pt x="327" y="800"/>
                  </a:lnTo>
                  <a:lnTo>
                    <a:pt x="324" y="800"/>
                  </a:lnTo>
                  <a:lnTo>
                    <a:pt x="324" y="797"/>
                  </a:lnTo>
                  <a:lnTo>
                    <a:pt x="324" y="797"/>
                  </a:lnTo>
                  <a:lnTo>
                    <a:pt x="324" y="794"/>
                  </a:lnTo>
                  <a:lnTo>
                    <a:pt x="321" y="794"/>
                  </a:lnTo>
                  <a:lnTo>
                    <a:pt x="315" y="794"/>
                  </a:lnTo>
                  <a:lnTo>
                    <a:pt x="312" y="794"/>
                  </a:lnTo>
                  <a:lnTo>
                    <a:pt x="309" y="791"/>
                  </a:lnTo>
                  <a:lnTo>
                    <a:pt x="309" y="791"/>
                  </a:lnTo>
                  <a:lnTo>
                    <a:pt x="306" y="794"/>
                  </a:lnTo>
                  <a:lnTo>
                    <a:pt x="291" y="806"/>
                  </a:lnTo>
                  <a:lnTo>
                    <a:pt x="285" y="812"/>
                  </a:lnTo>
                  <a:lnTo>
                    <a:pt x="276" y="806"/>
                  </a:lnTo>
                  <a:lnTo>
                    <a:pt x="273" y="803"/>
                  </a:lnTo>
                  <a:lnTo>
                    <a:pt x="273" y="800"/>
                  </a:lnTo>
                  <a:lnTo>
                    <a:pt x="273" y="800"/>
                  </a:lnTo>
                  <a:lnTo>
                    <a:pt x="270" y="797"/>
                  </a:lnTo>
                  <a:lnTo>
                    <a:pt x="267" y="797"/>
                  </a:lnTo>
                  <a:lnTo>
                    <a:pt x="264" y="800"/>
                  </a:lnTo>
                  <a:lnTo>
                    <a:pt x="264" y="800"/>
                  </a:lnTo>
                  <a:lnTo>
                    <a:pt x="264" y="803"/>
                  </a:lnTo>
                  <a:lnTo>
                    <a:pt x="261" y="803"/>
                  </a:lnTo>
                  <a:lnTo>
                    <a:pt x="258" y="806"/>
                  </a:lnTo>
                  <a:lnTo>
                    <a:pt x="249" y="806"/>
                  </a:lnTo>
                  <a:lnTo>
                    <a:pt x="246" y="806"/>
                  </a:lnTo>
                  <a:lnTo>
                    <a:pt x="243" y="806"/>
                  </a:lnTo>
                  <a:lnTo>
                    <a:pt x="240" y="803"/>
                  </a:lnTo>
                  <a:lnTo>
                    <a:pt x="237" y="803"/>
                  </a:lnTo>
                  <a:lnTo>
                    <a:pt x="234" y="800"/>
                  </a:lnTo>
                  <a:lnTo>
                    <a:pt x="237" y="788"/>
                  </a:lnTo>
                  <a:lnTo>
                    <a:pt x="234" y="785"/>
                  </a:lnTo>
                  <a:lnTo>
                    <a:pt x="231" y="782"/>
                  </a:lnTo>
                  <a:lnTo>
                    <a:pt x="228" y="779"/>
                  </a:lnTo>
                  <a:lnTo>
                    <a:pt x="228" y="776"/>
                  </a:lnTo>
                  <a:lnTo>
                    <a:pt x="225" y="773"/>
                  </a:lnTo>
                  <a:lnTo>
                    <a:pt x="228" y="767"/>
                  </a:lnTo>
                  <a:lnTo>
                    <a:pt x="228" y="767"/>
                  </a:lnTo>
                  <a:lnTo>
                    <a:pt x="228" y="764"/>
                  </a:lnTo>
                  <a:lnTo>
                    <a:pt x="228" y="761"/>
                  </a:lnTo>
                  <a:lnTo>
                    <a:pt x="225" y="761"/>
                  </a:lnTo>
                  <a:lnTo>
                    <a:pt x="225" y="758"/>
                  </a:lnTo>
                  <a:lnTo>
                    <a:pt x="222" y="758"/>
                  </a:lnTo>
                  <a:lnTo>
                    <a:pt x="219" y="755"/>
                  </a:lnTo>
                  <a:lnTo>
                    <a:pt x="219" y="755"/>
                  </a:lnTo>
                  <a:lnTo>
                    <a:pt x="204" y="755"/>
                  </a:lnTo>
                  <a:lnTo>
                    <a:pt x="201" y="755"/>
                  </a:lnTo>
                  <a:lnTo>
                    <a:pt x="201" y="752"/>
                  </a:lnTo>
                  <a:lnTo>
                    <a:pt x="201" y="746"/>
                  </a:lnTo>
                  <a:lnTo>
                    <a:pt x="201" y="746"/>
                  </a:lnTo>
                  <a:lnTo>
                    <a:pt x="198" y="746"/>
                  </a:lnTo>
                  <a:lnTo>
                    <a:pt x="195" y="743"/>
                  </a:lnTo>
                  <a:lnTo>
                    <a:pt x="189" y="740"/>
                  </a:lnTo>
                  <a:lnTo>
                    <a:pt x="183" y="737"/>
                  </a:lnTo>
                  <a:lnTo>
                    <a:pt x="180" y="734"/>
                  </a:lnTo>
                  <a:lnTo>
                    <a:pt x="180" y="731"/>
                  </a:lnTo>
                  <a:lnTo>
                    <a:pt x="177" y="725"/>
                  </a:lnTo>
                  <a:lnTo>
                    <a:pt x="177" y="722"/>
                  </a:lnTo>
                  <a:lnTo>
                    <a:pt x="177" y="716"/>
                  </a:lnTo>
                  <a:lnTo>
                    <a:pt x="177" y="713"/>
                  </a:lnTo>
                  <a:lnTo>
                    <a:pt x="177" y="710"/>
                  </a:lnTo>
                  <a:lnTo>
                    <a:pt x="177" y="710"/>
                  </a:lnTo>
                  <a:lnTo>
                    <a:pt x="180" y="707"/>
                  </a:lnTo>
                  <a:lnTo>
                    <a:pt x="180" y="704"/>
                  </a:lnTo>
                  <a:lnTo>
                    <a:pt x="177" y="701"/>
                  </a:lnTo>
                  <a:lnTo>
                    <a:pt x="177" y="695"/>
                  </a:lnTo>
                  <a:lnTo>
                    <a:pt x="174" y="692"/>
                  </a:lnTo>
                  <a:lnTo>
                    <a:pt x="171" y="686"/>
                  </a:lnTo>
                  <a:lnTo>
                    <a:pt x="162" y="680"/>
                  </a:lnTo>
                  <a:lnTo>
                    <a:pt x="135" y="641"/>
                  </a:lnTo>
                  <a:lnTo>
                    <a:pt x="132" y="629"/>
                  </a:lnTo>
                  <a:lnTo>
                    <a:pt x="129" y="626"/>
                  </a:lnTo>
                  <a:lnTo>
                    <a:pt x="126" y="623"/>
                  </a:lnTo>
                  <a:lnTo>
                    <a:pt x="126" y="620"/>
                  </a:lnTo>
                  <a:lnTo>
                    <a:pt x="120" y="620"/>
                  </a:lnTo>
                  <a:lnTo>
                    <a:pt x="108" y="611"/>
                  </a:lnTo>
                  <a:lnTo>
                    <a:pt x="105" y="611"/>
                  </a:lnTo>
                  <a:lnTo>
                    <a:pt x="105" y="611"/>
                  </a:lnTo>
                  <a:lnTo>
                    <a:pt x="105" y="611"/>
                  </a:lnTo>
                  <a:lnTo>
                    <a:pt x="105" y="611"/>
                  </a:lnTo>
                  <a:lnTo>
                    <a:pt x="105" y="614"/>
                  </a:lnTo>
                  <a:lnTo>
                    <a:pt x="105" y="617"/>
                  </a:lnTo>
                  <a:lnTo>
                    <a:pt x="105" y="617"/>
                  </a:lnTo>
                  <a:lnTo>
                    <a:pt x="105" y="617"/>
                  </a:lnTo>
                  <a:lnTo>
                    <a:pt x="108" y="617"/>
                  </a:lnTo>
                  <a:lnTo>
                    <a:pt x="108" y="620"/>
                  </a:lnTo>
                  <a:lnTo>
                    <a:pt x="108" y="620"/>
                  </a:lnTo>
                  <a:lnTo>
                    <a:pt x="108" y="620"/>
                  </a:lnTo>
                  <a:lnTo>
                    <a:pt x="108" y="623"/>
                  </a:lnTo>
                  <a:lnTo>
                    <a:pt x="108" y="623"/>
                  </a:lnTo>
                  <a:lnTo>
                    <a:pt x="108" y="626"/>
                  </a:lnTo>
                  <a:lnTo>
                    <a:pt x="105" y="626"/>
                  </a:lnTo>
                  <a:lnTo>
                    <a:pt x="105" y="626"/>
                  </a:lnTo>
                  <a:lnTo>
                    <a:pt x="87" y="626"/>
                  </a:lnTo>
                  <a:lnTo>
                    <a:pt x="84" y="629"/>
                  </a:lnTo>
                  <a:lnTo>
                    <a:pt x="81" y="629"/>
                  </a:lnTo>
                  <a:lnTo>
                    <a:pt x="81" y="629"/>
                  </a:lnTo>
                  <a:lnTo>
                    <a:pt x="78" y="632"/>
                  </a:lnTo>
                  <a:lnTo>
                    <a:pt x="78" y="632"/>
                  </a:lnTo>
                  <a:lnTo>
                    <a:pt x="66" y="629"/>
                  </a:lnTo>
                  <a:lnTo>
                    <a:pt x="57" y="632"/>
                  </a:lnTo>
                  <a:lnTo>
                    <a:pt x="54" y="632"/>
                  </a:lnTo>
                  <a:lnTo>
                    <a:pt x="51" y="629"/>
                  </a:lnTo>
                  <a:lnTo>
                    <a:pt x="51" y="626"/>
                  </a:lnTo>
                  <a:lnTo>
                    <a:pt x="48" y="623"/>
                  </a:lnTo>
                  <a:lnTo>
                    <a:pt x="48" y="623"/>
                  </a:lnTo>
                  <a:lnTo>
                    <a:pt x="48" y="617"/>
                  </a:lnTo>
                  <a:lnTo>
                    <a:pt x="48" y="611"/>
                  </a:lnTo>
                  <a:lnTo>
                    <a:pt x="51" y="605"/>
                  </a:lnTo>
                  <a:lnTo>
                    <a:pt x="51" y="602"/>
                  </a:lnTo>
                  <a:lnTo>
                    <a:pt x="51" y="599"/>
                  </a:lnTo>
                  <a:lnTo>
                    <a:pt x="51" y="599"/>
                  </a:lnTo>
                  <a:lnTo>
                    <a:pt x="48" y="599"/>
                  </a:lnTo>
                  <a:lnTo>
                    <a:pt x="42" y="599"/>
                  </a:lnTo>
                  <a:lnTo>
                    <a:pt x="42" y="596"/>
                  </a:lnTo>
                  <a:lnTo>
                    <a:pt x="42" y="593"/>
                  </a:lnTo>
                  <a:lnTo>
                    <a:pt x="39" y="593"/>
                  </a:lnTo>
                  <a:lnTo>
                    <a:pt x="36" y="593"/>
                  </a:lnTo>
                  <a:lnTo>
                    <a:pt x="33" y="593"/>
                  </a:lnTo>
                  <a:lnTo>
                    <a:pt x="30" y="593"/>
                  </a:lnTo>
                  <a:lnTo>
                    <a:pt x="27" y="593"/>
                  </a:lnTo>
                  <a:lnTo>
                    <a:pt x="24" y="593"/>
                  </a:lnTo>
                  <a:lnTo>
                    <a:pt x="24" y="590"/>
                  </a:lnTo>
                  <a:lnTo>
                    <a:pt x="24" y="590"/>
                  </a:lnTo>
                  <a:lnTo>
                    <a:pt x="27" y="587"/>
                  </a:lnTo>
                  <a:lnTo>
                    <a:pt x="27" y="584"/>
                  </a:lnTo>
                  <a:lnTo>
                    <a:pt x="27" y="581"/>
                  </a:lnTo>
                  <a:lnTo>
                    <a:pt x="24" y="581"/>
                  </a:lnTo>
                  <a:lnTo>
                    <a:pt x="24" y="578"/>
                  </a:lnTo>
                  <a:lnTo>
                    <a:pt x="18" y="581"/>
                  </a:lnTo>
                  <a:lnTo>
                    <a:pt x="15" y="581"/>
                  </a:lnTo>
                  <a:lnTo>
                    <a:pt x="15" y="581"/>
                  </a:lnTo>
                  <a:lnTo>
                    <a:pt x="15" y="578"/>
                  </a:lnTo>
                  <a:lnTo>
                    <a:pt x="15" y="575"/>
                  </a:lnTo>
                  <a:lnTo>
                    <a:pt x="15" y="575"/>
                  </a:lnTo>
                  <a:lnTo>
                    <a:pt x="12" y="572"/>
                  </a:lnTo>
                  <a:lnTo>
                    <a:pt x="12" y="572"/>
                  </a:lnTo>
                  <a:lnTo>
                    <a:pt x="9" y="575"/>
                  </a:lnTo>
                  <a:lnTo>
                    <a:pt x="6" y="575"/>
                  </a:lnTo>
                  <a:lnTo>
                    <a:pt x="3" y="575"/>
                  </a:lnTo>
                  <a:lnTo>
                    <a:pt x="3" y="572"/>
                  </a:lnTo>
                  <a:lnTo>
                    <a:pt x="3" y="569"/>
                  </a:lnTo>
                  <a:lnTo>
                    <a:pt x="0" y="569"/>
                  </a:lnTo>
                  <a:lnTo>
                    <a:pt x="0" y="563"/>
                  </a:lnTo>
                  <a:lnTo>
                    <a:pt x="3" y="539"/>
                  </a:lnTo>
                  <a:lnTo>
                    <a:pt x="6" y="524"/>
                  </a:lnTo>
                  <a:lnTo>
                    <a:pt x="6" y="518"/>
                  </a:lnTo>
                  <a:lnTo>
                    <a:pt x="9" y="515"/>
                  </a:lnTo>
                  <a:lnTo>
                    <a:pt x="9" y="512"/>
                  </a:lnTo>
                  <a:lnTo>
                    <a:pt x="15" y="503"/>
                  </a:lnTo>
                  <a:lnTo>
                    <a:pt x="21" y="494"/>
                  </a:lnTo>
                  <a:lnTo>
                    <a:pt x="21" y="491"/>
                  </a:lnTo>
                  <a:lnTo>
                    <a:pt x="21" y="485"/>
                  </a:lnTo>
                  <a:lnTo>
                    <a:pt x="21" y="482"/>
                  </a:lnTo>
                  <a:lnTo>
                    <a:pt x="24" y="476"/>
                  </a:lnTo>
                  <a:lnTo>
                    <a:pt x="24" y="470"/>
                  </a:lnTo>
                  <a:lnTo>
                    <a:pt x="33" y="455"/>
                  </a:lnTo>
                  <a:lnTo>
                    <a:pt x="33" y="452"/>
                  </a:lnTo>
                  <a:lnTo>
                    <a:pt x="33" y="452"/>
                  </a:lnTo>
                  <a:lnTo>
                    <a:pt x="30" y="446"/>
                  </a:lnTo>
                  <a:lnTo>
                    <a:pt x="30" y="440"/>
                  </a:lnTo>
                  <a:lnTo>
                    <a:pt x="30" y="437"/>
                  </a:lnTo>
                  <a:lnTo>
                    <a:pt x="36" y="425"/>
                  </a:lnTo>
                  <a:lnTo>
                    <a:pt x="45" y="425"/>
                  </a:lnTo>
                  <a:lnTo>
                    <a:pt x="51" y="428"/>
                  </a:lnTo>
                  <a:lnTo>
                    <a:pt x="63" y="431"/>
                  </a:lnTo>
                  <a:lnTo>
                    <a:pt x="66" y="431"/>
                  </a:lnTo>
                  <a:lnTo>
                    <a:pt x="66" y="428"/>
                  </a:lnTo>
                  <a:lnTo>
                    <a:pt x="66" y="428"/>
                  </a:lnTo>
                  <a:lnTo>
                    <a:pt x="66" y="422"/>
                  </a:lnTo>
                  <a:lnTo>
                    <a:pt x="66" y="422"/>
                  </a:lnTo>
                  <a:lnTo>
                    <a:pt x="66" y="419"/>
                  </a:lnTo>
                  <a:lnTo>
                    <a:pt x="66" y="416"/>
                  </a:lnTo>
                  <a:lnTo>
                    <a:pt x="69" y="416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9"/>
                  </a:lnTo>
                  <a:lnTo>
                    <a:pt x="81" y="416"/>
                  </a:lnTo>
                  <a:lnTo>
                    <a:pt x="84" y="413"/>
                  </a:lnTo>
                  <a:lnTo>
                    <a:pt x="87" y="413"/>
                  </a:lnTo>
                  <a:lnTo>
                    <a:pt x="93" y="410"/>
                  </a:lnTo>
                  <a:lnTo>
                    <a:pt x="105" y="404"/>
                  </a:lnTo>
                  <a:lnTo>
                    <a:pt x="108" y="404"/>
                  </a:lnTo>
                  <a:lnTo>
                    <a:pt x="111" y="404"/>
                  </a:lnTo>
                  <a:lnTo>
                    <a:pt x="114" y="404"/>
                  </a:lnTo>
                  <a:lnTo>
                    <a:pt x="114" y="401"/>
                  </a:lnTo>
                  <a:lnTo>
                    <a:pt x="114" y="398"/>
                  </a:lnTo>
                  <a:lnTo>
                    <a:pt x="114" y="398"/>
                  </a:lnTo>
                  <a:lnTo>
                    <a:pt x="111" y="392"/>
                  </a:lnTo>
                  <a:lnTo>
                    <a:pt x="114" y="386"/>
                  </a:lnTo>
                  <a:lnTo>
                    <a:pt x="120" y="380"/>
                  </a:lnTo>
                  <a:lnTo>
                    <a:pt x="123" y="377"/>
                  </a:lnTo>
                  <a:lnTo>
                    <a:pt x="126" y="377"/>
                  </a:lnTo>
                  <a:lnTo>
                    <a:pt x="126" y="377"/>
                  </a:lnTo>
                  <a:lnTo>
                    <a:pt x="132" y="374"/>
                  </a:lnTo>
                  <a:lnTo>
                    <a:pt x="138" y="371"/>
                  </a:lnTo>
                  <a:lnTo>
                    <a:pt x="141" y="368"/>
                  </a:lnTo>
                  <a:lnTo>
                    <a:pt x="141" y="365"/>
                  </a:lnTo>
                  <a:lnTo>
                    <a:pt x="147" y="350"/>
                  </a:lnTo>
                  <a:lnTo>
                    <a:pt x="147" y="347"/>
                  </a:lnTo>
                  <a:lnTo>
                    <a:pt x="147" y="344"/>
                  </a:lnTo>
                  <a:lnTo>
                    <a:pt x="147" y="341"/>
                  </a:lnTo>
                  <a:lnTo>
                    <a:pt x="147" y="338"/>
                  </a:lnTo>
                  <a:lnTo>
                    <a:pt x="147" y="338"/>
                  </a:lnTo>
                  <a:lnTo>
                    <a:pt x="147" y="335"/>
                  </a:lnTo>
                  <a:lnTo>
                    <a:pt x="150" y="332"/>
                  </a:lnTo>
                  <a:lnTo>
                    <a:pt x="150" y="329"/>
                  </a:lnTo>
                  <a:lnTo>
                    <a:pt x="153" y="326"/>
                  </a:lnTo>
                  <a:lnTo>
                    <a:pt x="156" y="323"/>
                  </a:lnTo>
                  <a:lnTo>
                    <a:pt x="159" y="320"/>
                  </a:lnTo>
                  <a:lnTo>
                    <a:pt x="162" y="317"/>
                  </a:lnTo>
                  <a:lnTo>
                    <a:pt x="162" y="314"/>
                  </a:lnTo>
                  <a:lnTo>
                    <a:pt x="162" y="308"/>
                  </a:lnTo>
                  <a:lnTo>
                    <a:pt x="162" y="305"/>
                  </a:lnTo>
                  <a:lnTo>
                    <a:pt x="162" y="302"/>
                  </a:lnTo>
                  <a:lnTo>
                    <a:pt x="162" y="296"/>
                  </a:lnTo>
                  <a:lnTo>
                    <a:pt x="165" y="293"/>
                  </a:lnTo>
                  <a:lnTo>
                    <a:pt x="162" y="290"/>
                  </a:lnTo>
                  <a:lnTo>
                    <a:pt x="159" y="290"/>
                  </a:lnTo>
                  <a:lnTo>
                    <a:pt x="156" y="290"/>
                  </a:lnTo>
                  <a:lnTo>
                    <a:pt x="156" y="287"/>
                  </a:lnTo>
                  <a:lnTo>
                    <a:pt x="156" y="287"/>
                  </a:lnTo>
                  <a:lnTo>
                    <a:pt x="153" y="284"/>
                  </a:lnTo>
                  <a:lnTo>
                    <a:pt x="153" y="281"/>
                  </a:lnTo>
                  <a:lnTo>
                    <a:pt x="153" y="278"/>
                  </a:lnTo>
                  <a:lnTo>
                    <a:pt x="156" y="278"/>
                  </a:lnTo>
                  <a:lnTo>
                    <a:pt x="156" y="278"/>
                  </a:lnTo>
                  <a:lnTo>
                    <a:pt x="162" y="278"/>
                  </a:lnTo>
                  <a:lnTo>
                    <a:pt x="162" y="275"/>
                  </a:lnTo>
                  <a:lnTo>
                    <a:pt x="165" y="275"/>
                  </a:lnTo>
                  <a:lnTo>
                    <a:pt x="165" y="272"/>
                  </a:lnTo>
                  <a:lnTo>
                    <a:pt x="165" y="272"/>
                  </a:lnTo>
                  <a:lnTo>
                    <a:pt x="162" y="272"/>
                  </a:lnTo>
                  <a:lnTo>
                    <a:pt x="162" y="269"/>
                  </a:lnTo>
                  <a:lnTo>
                    <a:pt x="162" y="266"/>
                  </a:lnTo>
                  <a:lnTo>
                    <a:pt x="162" y="266"/>
                  </a:lnTo>
                  <a:lnTo>
                    <a:pt x="165" y="263"/>
                  </a:lnTo>
                  <a:lnTo>
                    <a:pt x="171" y="257"/>
                  </a:lnTo>
                  <a:lnTo>
                    <a:pt x="177" y="257"/>
                  </a:lnTo>
                  <a:lnTo>
                    <a:pt x="177" y="254"/>
                  </a:lnTo>
                  <a:lnTo>
                    <a:pt x="177" y="251"/>
                  </a:lnTo>
                  <a:lnTo>
                    <a:pt x="177" y="251"/>
                  </a:lnTo>
                  <a:lnTo>
                    <a:pt x="174" y="251"/>
                  </a:lnTo>
                  <a:lnTo>
                    <a:pt x="174" y="248"/>
                  </a:lnTo>
                  <a:lnTo>
                    <a:pt x="165" y="248"/>
                  </a:lnTo>
                  <a:lnTo>
                    <a:pt x="165" y="248"/>
                  </a:lnTo>
                  <a:lnTo>
                    <a:pt x="153" y="239"/>
                  </a:lnTo>
                  <a:lnTo>
                    <a:pt x="156" y="239"/>
                  </a:lnTo>
                  <a:lnTo>
                    <a:pt x="159" y="236"/>
                  </a:lnTo>
                  <a:lnTo>
                    <a:pt x="159" y="236"/>
                  </a:lnTo>
                  <a:lnTo>
                    <a:pt x="159" y="233"/>
                  </a:lnTo>
                  <a:lnTo>
                    <a:pt x="159" y="230"/>
                  </a:lnTo>
                  <a:lnTo>
                    <a:pt x="159" y="227"/>
                  </a:lnTo>
                  <a:lnTo>
                    <a:pt x="153" y="221"/>
                  </a:lnTo>
                  <a:lnTo>
                    <a:pt x="153" y="221"/>
                  </a:lnTo>
                  <a:lnTo>
                    <a:pt x="153" y="218"/>
                  </a:lnTo>
                  <a:lnTo>
                    <a:pt x="153" y="218"/>
                  </a:lnTo>
                  <a:lnTo>
                    <a:pt x="153" y="215"/>
                  </a:lnTo>
                  <a:lnTo>
                    <a:pt x="153" y="209"/>
                  </a:lnTo>
                  <a:lnTo>
                    <a:pt x="153" y="206"/>
                  </a:lnTo>
                  <a:lnTo>
                    <a:pt x="153" y="206"/>
                  </a:lnTo>
                  <a:lnTo>
                    <a:pt x="150" y="203"/>
                  </a:lnTo>
                  <a:lnTo>
                    <a:pt x="150" y="203"/>
                  </a:lnTo>
                  <a:lnTo>
                    <a:pt x="150" y="200"/>
                  </a:lnTo>
                  <a:lnTo>
                    <a:pt x="150" y="197"/>
                  </a:lnTo>
                  <a:lnTo>
                    <a:pt x="150" y="194"/>
                  </a:lnTo>
                  <a:lnTo>
                    <a:pt x="153" y="194"/>
                  </a:lnTo>
                  <a:lnTo>
                    <a:pt x="153" y="191"/>
                  </a:lnTo>
                  <a:lnTo>
                    <a:pt x="156" y="191"/>
                  </a:lnTo>
                  <a:lnTo>
                    <a:pt x="159" y="191"/>
                  </a:lnTo>
                  <a:lnTo>
                    <a:pt x="174" y="185"/>
                  </a:lnTo>
                  <a:lnTo>
                    <a:pt x="180" y="182"/>
                  </a:lnTo>
                  <a:lnTo>
                    <a:pt x="186" y="176"/>
                  </a:lnTo>
                  <a:lnTo>
                    <a:pt x="186" y="173"/>
                  </a:lnTo>
                  <a:lnTo>
                    <a:pt x="186" y="170"/>
                  </a:lnTo>
                  <a:lnTo>
                    <a:pt x="189" y="167"/>
                  </a:lnTo>
                  <a:lnTo>
                    <a:pt x="189" y="167"/>
                  </a:lnTo>
                  <a:lnTo>
                    <a:pt x="192" y="164"/>
                  </a:lnTo>
                  <a:lnTo>
                    <a:pt x="192" y="161"/>
                  </a:lnTo>
                  <a:lnTo>
                    <a:pt x="192" y="158"/>
                  </a:lnTo>
                  <a:lnTo>
                    <a:pt x="189" y="155"/>
                  </a:lnTo>
                  <a:lnTo>
                    <a:pt x="189" y="155"/>
                  </a:lnTo>
                  <a:lnTo>
                    <a:pt x="186" y="152"/>
                  </a:lnTo>
                  <a:lnTo>
                    <a:pt x="186" y="149"/>
                  </a:lnTo>
                  <a:lnTo>
                    <a:pt x="186" y="146"/>
                  </a:lnTo>
                  <a:lnTo>
                    <a:pt x="186" y="146"/>
                  </a:lnTo>
                  <a:lnTo>
                    <a:pt x="186" y="143"/>
                  </a:lnTo>
                  <a:lnTo>
                    <a:pt x="186" y="140"/>
                  </a:lnTo>
                  <a:lnTo>
                    <a:pt x="186" y="140"/>
                  </a:lnTo>
                  <a:lnTo>
                    <a:pt x="186" y="140"/>
                  </a:lnTo>
                  <a:lnTo>
                    <a:pt x="186" y="137"/>
                  </a:lnTo>
                  <a:lnTo>
                    <a:pt x="186" y="134"/>
                  </a:lnTo>
                  <a:lnTo>
                    <a:pt x="186" y="134"/>
                  </a:lnTo>
                  <a:lnTo>
                    <a:pt x="174" y="122"/>
                  </a:lnTo>
                  <a:lnTo>
                    <a:pt x="168" y="116"/>
                  </a:lnTo>
                  <a:lnTo>
                    <a:pt x="165" y="113"/>
                  </a:lnTo>
                  <a:lnTo>
                    <a:pt x="162" y="107"/>
                  </a:lnTo>
                  <a:lnTo>
                    <a:pt x="159" y="101"/>
                  </a:lnTo>
                  <a:lnTo>
                    <a:pt x="159" y="89"/>
                  </a:lnTo>
                  <a:lnTo>
                    <a:pt x="165" y="80"/>
                  </a:lnTo>
                  <a:lnTo>
                    <a:pt x="168" y="77"/>
                  </a:lnTo>
                  <a:lnTo>
                    <a:pt x="171" y="77"/>
                  </a:lnTo>
                  <a:lnTo>
                    <a:pt x="189" y="72"/>
                  </a:lnTo>
                  <a:lnTo>
                    <a:pt x="192" y="72"/>
                  </a:lnTo>
                  <a:lnTo>
                    <a:pt x="195" y="72"/>
                  </a:lnTo>
                  <a:lnTo>
                    <a:pt x="195" y="72"/>
                  </a:lnTo>
                  <a:lnTo>
                    <a:pt x="198" y="72"/>
                  </a:lnTo>
                  <a:lnTo>
                    <a:pt x="201" y="69"/>
                  </a:lnTo>
                  <a:lnTo>
                    <a:pt x="201" y="66"/>
                  </a:lnTo>
                  <a:lnTo>
                    <a:pt x="204" y="63"/>
                  </a:lnTo>
                  <a:lnTo>
                    <a:pt x="204" y="63"/>
                  </a:lnTo>
                  <a:lnTo>
                    <a:pt x="207" y="60"/>
                  </a:lnTo>
                  <a:lnTo>
                    <a:pt x="210" y="60"/>
                  </a:lnTo>
                  <a:lnTo>
                    <a:pt x="216" y="60"/>
                  </a:lnTo>
                  <a:lnTo>
                    <a:pt x="216" y="60"/>
                  </a:lnTo>
                  <a:lnTo>
                    <a:pt x="216" y="60"/>
                  </a:lnTo>
                  <a:lnTo>
                    <a:pt x="216" y="60"/>
                  </a:lnTo>
                  <a:lnTo>
                    <a:pt x="219" y="60"/>
                  </a:lnTo>
                  <a:lnTo>
                    <a:pt x="219" y="57"/>
                  </a:lnTo>
                  <a:lnTo>
                    <a:pt x="219" y="54"/>
                  </a:lnTo>
                  <a:lnTo>
                    <a:pt x="219" y="51"/>
                  </a:lnTo>
                  <a:lnTo>
                    <a:pt x="222" y="51"/>
                  </a:lnTo>
                  <a:lnTo>
                    <a:pt x="222" y="54"/>
                  </a:lnTo>
                  <a:lnTo>
                    <a:pt x="228" y="57"/>
                  </a:lnTo>
                  <a:lnTo>
                    <a:pt x="231" y="60"/>
                  </a:lnTo>
                  <a:lnTo>
                    <a:pt x="234" y="60"/>
                  </a:lnTo>
                  <a:lnTo>
                    <a:pt x="234" y="60"/>
                  </a:lnTo>
                  <a:lnTo>
                    <a:pt x="243" y="60"/>
                  </a:lnTo>
                  <a:lnTo>
                    <a:pt x="246" y="60"/>
                  </a:lnTo>
                  <a:lnTo>
                    <a:pt x="246" y="60"/>
                  </a:lnTo>
                  <a:lnTo>
                    <a:pt x="249" y="60"/>
                  </a:lnTo>
                  <a:lnTo>
                    <a:pt x="249" y="63"/>
                  </a:lnTo>
                  <a:lnTo>
                    <a:pt x="249" y="60"/>
                  </a:lnTo>
                  <a:lnTo>
                    <a:pt x="252" y="60"/>
                  </a:lnTo>
                  <a:lnTo>
                    <a:pt x="261" y="57"/>
                  </a:lnTo>
                  <a:lnTo>
                    <a:pt x="264" y="54"/>
                  </a:lnTo>
                  <a:lnTo>
                    <a:pt x="267" y="51"/>
                  </a:lnTo>
                  <a:lnTo>
                    <a:pt x="270" y="48"/>
                  </a:lnTo>
                  <a:lnTo>
                    <a:pt x="270" y="45"/>
                  </a:lnTo>
                  <a:lnTo>
                    <a:pt x="273" y="42"/>
                  </a:lnTo>
                  <a:lnTo>
                    <a:pt x="273" y="39"/>
                  </a:lnTo>
                  <a:lnTo>
                    <a:pt x="276" y="36"/>
                  </a:lnTo>
                  <a:lnTo>
                    <a:pt x="279" y="30"/>
                  </a:lnTo>
                  <a:lnTo>
                    <a:pt x="285" y="30"/>
                  </a:lnTo>
                  <a:lnTo>
                    <a:pt x="288" y="27"/>
                  </a:lnTo>
                  <a:lnTo>
                    <a:pt x="291" y="24"/>
                  </a:lnTo>
                  <a:lnTo>
                    <a:pt x="291" y="24"/>
                  </a:lnTo>
                  <a:lnTo>
                    <a:pt x="294" y="21"/>
                  </a:lnTo>
                  <a:lnTo>
                    <a:pt x="294" y="18"/>
                  </a:lnTo>
                  <a:lnTo>
                    <a:pt x="291" y="9"/>
                  </a:lnTo>
                  <a:lnTo>
                    <a:pt x="291" y="9"/>
                  </a:lnTo>
                  <a:lnTo>
                    <a:pt x="291" y="6"/>
                  </a:lnTo>
                  <a:lnTo>
                    <a:pt x="300" y="0"/>
                  </a:lnTo>
                  <a:lnTo>
                    <a:pt x="312" y="24"/>
                  </a:lnTo>
                  <a:lnTo>
                    <a:pt x="315" y="27"/>
                  </a:lnTo>
                  <a:lnTo>
                    <a:pt x="318" y="30"/>
                  </a:lnTo>
                  <a:lnTo>
                    <a:pt x="318" y="36"/>
                  </a:lnTo>
                  <a:lnTo>
                    <a:pt x="318" y="39"/>
                  </a:lnTo>
                  <a:lnTo>
                    <a:pt x="318" y="42"/>
                  </a:lnTo>
                  <a:lnTo>
                    <a:pt x="318" y="45"/>
                  </a:lnTo>
                  <a:lnTo>
                    <a:pt x="318" y="48"/>
                  </a:lnTo>
                  <a:lnTo>
                    <a:pt x="315" y="48"/>
                  </a:lnTo>
                  <a:lnTo>
                    <a:pt x="315" y="51"/>
                  </a:lnTo>
                  <a:lnTo>
                    <a:pt x="318" y="54"/>
                  </a:lnTo>
                  <a:lnTo>
                    <a:pt x="318" y="57"/>
                  </a:lnTo>
                  <a:lnTo>
                    <a:pt x="318" y="57"/>
                  </a:lnTo>
                  <a:lnTo>
                    <a:pt x="324" y="60"/>
                  </a:lnTo>
                  <a:lnTo>
                    <a:pt x="324" y="63"/>
                  </a:lnTo>
                  <a:lnTo>
                    <a:pt x="324" y="63"/>
                  </a:lnTo>
                  <a:lnTo>
                    <a:pt x="324" y="66"/>
                  </a:lnTo>
                  <a:lnTo>
                    <a:pt x="324" y="69"/>
                  </a:lnTo>
                  <a:lnTo>
                    <a:pt x="321" y="72"/>
                  </a:lnTo>
                  <a:lnTo>
                    <a:pt x="318" y="74"/>
                  </a:lnTo>
                  <a:lnTo>
                    <a:pt x="318" y="74"/>
                  </a:lnTo>
                  <a:lnTo>
                    <a:pt x="318" y="77"/>
                  </a:lnTo>
                  <a:lnTo>
                    <a:pt x="318" y="80"/>
                  </a:lnTo>
                  <a:lnTo>
                    <a:pt x="321" y="80"/>
                  </a:lnTo>
                  <a:lnTo>
                    <a:pt x="324" y="83"/>
                  </a:lnTo>
                  <a:lnTo>
                    <a:pt x="327" y="89"/>
                  </a:lnTo>
                  <a:lnTo>
                    <a:pt x="327" y="92"/>
                  </a:lnTo>
                  <a:lnTo>
                    <a:pt x="330" y="95"/>
                  </a:lnTo>
                  <a:lnTo>
                    <a:pt x="342" y="101"/>
                  </a:lnTo>
                  <a:lnTo>
                    <a:pt x="345" y="104"/>
                  </a:lnTo>
                  <a:lnTo>
                    <a:pt x="345" y="107"/>
                  </a:lnTo>
                  <a:lnTo>
                    <a:pt x="345" y="113"/>
                  </a:lnTo>
                  <a:lnTo>
                    <a:pt x="348" y="113"/>
                  </a:lnTo>
                  <a:lnTo>
                    <a:pt x="348" y="116"/>
                  </a:lnTo>
                  <a:lnTo>
                    <a:pt x="351" y="119"/>
                  </a:lnTo>
                  <a:lnTo>
                    <a:pt x="354" y="122"/>
                  </a:lnTo>
                  <a:lnTo>
                    <a:pt x="357" y="125"/>
                  </a:lnTo>
                  <a:lnTo>
                    <a:pt x="357" y="125"/>
                  </a:lnTo>
                  <a:lnTo>
                    <a:pt x="357" y="128"/>
                  </a:lnTo>
                  <a:lnTo>
                    <a:pt x="360" y="131"/>
                  </a:lnTo>
                  <a:lnTo>
                    <a:pt x="360" y="134"/>
                  </a:lnTo>
                  <a:lnTo>
                    <a:pt x="357" y="137"/>
                  </a:lnTo>
                  <a:lnTo>
                    <a:pt x="357" y="140"/>
                  </a:lnTo>
                  <a:lnTo>
                    <a:pt x="357" y="140"/>
                  </a:lnTo>
                  <a:lnTo>
                    <a:pt x="360" y="146"/>
                  </a:lnTo>
                  <a:lnTo>
                    <a:pt x="363" y="149"/>
                  </a:lnTo>
                  <a:lnTo>
                    <a:pt x="366" y="152"/>
                  </a:lnTo>
                  <a:lnTo>
                    <a:pt x="378" y="155"/>
                  </a:lnTo>
                  <a:lnTo>
                    <a:pt x="381" y="158"/>
                  </a:lnTo>
                  <a:lnTo>
                    <a:pt x="390" y="158"/>
                  </a:lnTo>
                  <a:lnTo>
                    <a:pt x="390" y="158"/>
                  </a:lnTo>
                  <a:lnTo>
                    <a:pt x="390" y="164"/>
                  </a:lnTo>
                  <a:lnTo>
                    <a:pt x="393" y="167"/>
                  </a:lnTo>
                  <a:lnTo>
                    <a:pt x="393" y="170"/>
                  </a:lnTo>
                  <a:lnTo>
                    <a:pt x="396" y="173"/>
                  </a:lnTo>
                  <a:lnTo>
                    <a:pt x="399" y="173"/>
                  </a:lnTo>
                  <a:lnTo>
                    <a:pt x="399" y="179"/>
                  </a:lnTo>
                  <a:lnTo>
                    <a:pt x="402" y="185"/>
                  </a:lnTo>
                  <a:lnTo>
                    <a:pt x="402" y="188"/>
                  </a:lnTo>
                  <a:lnTo>
                    <a:pt x="405" y="194"/>
                  </a:lnTo>
                  <a:lnTo>
                    <a:pt x="408" y="194"/>
                  </a:lnTo>
                  <a:lnTo>
                    <a:pt x="408" y="197"/>
                  </a:lnTo>
                  <a:lnTo>
                    <a:pt x="408" y="197"/>
                  </a:lnTo>
                  <a:lnTo>
                    <a:pt x="405" y="203"/>
                  </a:lnTo>
                  <a:lnTo>
                    <a:pt x="402" y="203"/>
                  </a:lnTo>
                  <a:lnTo>
                    <a:pt x="402" y="206"/>
                  </a:lnTo>
                  <a:lnTo>
                    <a:pt x="402" y="206"/>
                  </a:lnTo>
                  <a:lnTo>
                    <a:pt x="402" y="209"/>
                  </a:lnTo>
                  <a:lnTo>
                    <a:pt x="405" y="212"/>
                  </a:lnTo>
                  <a:lnTo>
                    <a:pt x="437" y="203"/>
                  </a:lnTo>
                  <a:lnTo>
                    <a:pt x="443" y="200"/>
                  </a:lnTo>
                  <a:lnTo>
                    <a:pt x="446" y="200"/>
                  </a:lnTo>
                  <a:lnTo>
                    <a:pt x="446" y="197"/>
                  </a:lnTo>
                  <a:lnTo>
                    <a:pt x="449" y="194"/>
                  </a:lnTo>
                  <a:lnTo>
                    <a:pt x="449" y="191"/>
                  </a:lnTo>
                  <a:lnTo>
                    <a:pt x="452" y="191"/>
                  </a:lnTo>
                  <a:lnTo>
                    <a:pt x="455" y="194"/>
                  </a:lnTo>
                  <a:lnTo>
                    <a:pt x="455" y="197"/>
                  </a:lnTo>
                  <a:lnTo>
                    <a:pt x="458" y="197"/>
                  </a:lnTo>
                  <a:lnTo>
                    <a:pt x="458" y="200"/>
                  </a:lnTo>
                  <a:lnTo>
                    <a:pt x="458" y="200"/>
                  </a:lnTo>
                  <a:lnTo>
                    <a:pt x="461" y="203"/>
                  </a:lnTo>
                  <a:lnTo>
                    <a:pt x="467" y="200"/>
                  </a:lnTo>
                  <a:lnTo>
                    <a:pt x="470" y="200"/>
                  </a:lnTo>
                  <a:lnTo>
                    <a:pt x="470" y="197"/>
                  </a:lnTo>
                  <a:lnTo>
                    <a:pt x="473" y="194"/>
                  </a:lnTo>
                  <a:lnTo>
                    <a:pt x="473" y="194"/>
                  </a:lnTo>
                  <a:lnTo>
                    <a:pt x="485" y="200"/>
                  </a:lnTo>
                  <a:lnTo>
                    <a:pt x="491" y="200"/>
                  </a:lnTo>
                  <a:lnTo>
                    <a:pt x="494" y="203"/>
                  </a:lnTo>
                  <a:lnTo>
                    <a:pt x="497" y="206"/>
                  </a:lnTo>
                  <a:lnTo>
                    <a:pt x="500" y="218"/>
                  </a:lnTo>
                  <a:lnTo>
                    <a:pt x="500" y="218"/>
                  </a:lnTo>
                  <a:lnTo>
                    <a:pt x="500" y="221"/>
                  </a:lnTo>
                  <a:lnTo>
                    <a:pt x="512" y="227"/>
                  </a:lnTo>
                  <a:lnTo>
                    <a:pt x="515" y="230"/>
                  </a:lnTo>
                  <a:lnTo>
                    <a:pt x="515" y="233"/>
                  </a:lnTo>
                  <a:lnTo>
                    <a:pt x="515" y="236"/>
                  </a:lnTo>
                  <a:lnTo>
                    <a:pt x="515" y="239"/>
                  </a:lnTo>
                  <a:lnTo>
                    <a:pt x="512" y="242"/>
                  </a:lnTo>
                  <a:lnTo>
                    <a:pt x="512" y="242"/>
                  </a:lnTo>
                  <a:lnTo>
                    <a:pt x="512" y="242"/>
                  </a:lnTo>
                  <a:lnTo>
                    <a:pt x="515" y="245"/>
                  </a:lnTo>
                  <a:lnTo>
                    <a:pt x="515" y="248"/>
                  </a:lnTo>
                  <a:lnTo>
                    <a:pt x="515" y="248"/>
                  </a:lnTo>
                  <a:lnTo>
                    <a:pt x="515" y="251"/>
                  </a:lnTo>
                  <a:lnTo>
                    <a:pt x="512" y="251"/>
                  </a:lnTo>
                  <a:lnTo>
                    <a:pt x="506" y="248"/>
                  </a:lnTo>
                  <a:lnTo>
                    <a:pt x="506" y="251"/>
                  </a:lnTo>
                  <a:lnTo>
                    <a:pt x="503" y="251"/>
                  </a:lnTo>
                  <a:lnTo>
                    <a:pt x="503" y="254"/>
                  </a:lnTo>
                  <a:lnTo>
                    <a:pt x="503" y="254"/>
                  </a:lnTo>
                  <a:lnTo>
                    <a:pt x="503" y="257"/>
                  </a:lnTo>
                  <a:lnTo>
                    <a:pt x="503" y="257"/>
                  </a:lnTo>
                  <a:lnTo>
                    <a:pt x="506" y="260"/>
                  </a:lnTo>
                  <a:lnTo>
                    <a:pt x="509" y="260"/>
                  </a:lnTo>
                  <a:lnTo>
                    <a:pt x="512" y="260"/>
                  </a:lnTo>
                  <a:lnTo>
                    <a:pt x="521" y="257"/>
                  </a:lnTo>
                  <a:lnTo>
                    <a:pt x="524" y="257"/>
                  </a:lnTo>
                  <a:lnTo>
                    <a:pt x="551" y="260"/>
                  </a:lnTo>
                  <a:lnTo>
                    <a:pt x="554" y="260"/>
                  </a:lnTo>
                  <a:lnTo>
                    <a:pt x="560" y="257"/>
                  </a:lnTo>
                  <a:lnTo>
                    <a:pt x="563" y="254"/>
                  </a:lnTo>
                  <a:lnTo>
                    <a:pt x="563" y="251"/>
                  </a:lnTo>
                  <a:lnTo>
                    <a:pt x="566" y="251"/>
                  </a:lnTo>
                  <a:lnTo>
                    <a:pt x="569" y="248"/>
                  </a:lnTo>
                  <a:lnTo>
                    <a:pt x="575" y="248"/>
                  </a:lnTo>
                  <a:lnTo>
                    <a:pt x="578" y="248"/>
                  </a:lnTo>
                  <a:lnTo>
                    <a:pt x="578" y="251"/>
                  </a:lnTo>
                  <a:lnTo>
                    <a:pt x="578" y="254"/>
                  </a:lnTo>
                  <a:lnTo>
                    <a:pt x="575" y="254"/>
                  </a:lnTo>
                  <a:lnTo>
                    <a:pt x="575" y="257"/>
                  </a:lnTo>
                  <a:lnTo>
                    <a:pt x="578" y="257"/>
                  </a:lnTo>
                  <a:lnTo>
                    <a:pt x="581" y="257"/>
                  </a:lnTo>
                  <a:lnTo>
                    <a:pt x="602" y="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106" name="Freeform 66"/>
            <p:cNvSpPr>
              <a:spLocks/>
            </p:cNvSpPr>
            <p:nvPr/>
          </p:nvSpPr>
          <p:spPr bwMode="auto">
            <a:xfrm>
              <a:off x="5262" y="1401"/>
              <a:ext cx="570" cy="699"/>
            </a:xfrm>
            <a:custGeom>
              <a:avLst/>
              <a:gdLst>
                <a:gd name="T0" fmla="*/ 561 w 570"/>
                <a:gd name="T1" fmla="*/ 264 h 699"/>
                <a:gd name="T2" fmla="*/ 552 w 570"/>
                <a:gd name="T3" fmla="*/ 291 h 699"/>
                <a:gd name="T4" fmla="*/ 555 w 570"/>
                <a:gd name="T5" fmla="*/ 312 h 699"/>
                <a:gd name="T6" fmla="*/ 567 w 570"/>
                <a:gd name="T7" fmla="*/ 351 h 699"/>
                <a:gd name="T8" fmla="*/ 522 w 570"/>
                <a:gd name="T9" fmla="*/ 429 h 699"/>
                <a:gd name="T10" fmla="*/ 537 w 570"/>
                <a:gd name="T11" fmla="*/ 480 h 699"/>
                <a:gd name="T12" fmla="*/ 540 w 570"/>
                <a:gd name="T13" fmla="*/ 501 h 699"/>
                <a:gd name="T14" fmla="*/ 540 w 570"/>
                <a:gd name="T15" fmla="*/ 525 h 699"/>
                <a:gd name="T16" fmla="*/ 540 w 570"/>
                <a:gd name="T17" fmla="*/ 573 h 699"/>
                <a:gd name="T18" fmla="*/ 549 w 570"/>
                <a:gd name="T19" fmla="*/ 603 h 699"/>
                <a:gd name="T20" fmla="*/ 468 w 570"/>
                <a:gd name="T21" fmla="*/ 600 h 699"/>
                <a:gd name="T22" fmla="*/ 441 w 570"/>
                <a:gd name="T23" fmla="*/ 612 h 699"/>
                <a:gd name="T24" fmla="*/ 432 w 570"/>
                <a:gd name="T25" fmla="*/ 648 h 699"/>
                <a:gd name="T26" fmla="*/ 396 w 570"/>
                <a:gd name="T27" fmla="*/ 684 h 699"/>
                <a:gd name="T28" fmla="*/ 378 w 570"/>
                <a:gd name="T29" fmla="*/ 663 h 699"/>
                <a:gd name="T30" fmla="*/ 360 w 570"/>
                <a:gd name="T31" fmla="*/ 666 h 699"/>
                <a:gd name="T32" fmla="*/ 318 w 570"/>
                <a:gd name="T33" fmla="*/ 696 h 699"/>
                <a:gd name="T34" fmla="*/ 264 w 570"/>
                <a:gd name="T35" fmla="*/ 693 h 699"/>
                <a:gd name="T36" fmla="*/ 225 w 570"/>
                <a:gd name="T37" fmla="*/ 675 h 699"/>
                <a:gd name="T38" fmla="*/ 246 w 570"/>
                <a:gd name="T39" fmla="*/ 648 h 699"/>
                <a:gd name="T40" fmla="*/ 243 w 570"/>
                <a:gd name="T41" fmla="*/ 630 h 699"/>
                <a:gd name="T42" fmla="*/ 237 w 570"/>
                <a:gd name="T43" fmla="*/ 606 h 699"/>
                <a:gd name="T44" fmla="*/ 210 w 570"/>
                <a:gd name="T45" fmla="*/ 591 h 699"/>
                <a:gd name="T46" fmla="*/ 192 w 570"/>
                <a:gd name="T47" fmla="*/ 582 h 699"/>
                <a:gd name="T48" fmla="*/ 180 w 570"/>
                <a:gd name="T49" fmla="*/ 549 h 699"/>
                <a:gd name="T50" fmla="*/ 159 w 570"/>
                <a:gd name="T51" fmla="*/ 531 h 699"/>
                <a:gd name="T52" fmla="*/ 132 w 570"/>
                <a:gd name="T53" fmla="*/ 549 h 699"/>
                <a:gd name="T54" fmla="*/ 108 w 570"/>
                <a:gd name="T55" fmla="*/ 543 h 699"/>
                <a:gd name="T56" fmla="*/ 60 w 570"/>
                <a:gd name="T57" fmla="*/ 528 h 699"/>
                <a:gd name="T58" fmla="*/ 42 w 570"/>
                <a:gd name="T59" fmla="*/ 504 h 699"/>
                <a:gd name="T60" fmla="*/ 48 w 570"/>
                <a:gd name="T61" fmla="*/ 468 h 699"/>
                <a:gd name="T62" fmla="*/ 42 w 570"/>
                <a:gd name="T63" fmla="*/ 423 h 699"/>
                <a:gd name="T64" fmla="*/ 30 w 570"/>
                <a:gd name="T65" fmla="*/ 366 h 699"/>
                <a:gd name="T66" fmla="*/ 12 w 570"/>
                <a:gd name="T67" fmla="*/ 345 h 699"/>
                <a:gd name="T68" fmla="*/ 21 w 570"/>
                <a:gd name="T69" fmla="*/ 309 h 699"/>
                <a:gd name="T70" fmla="*/ 24 w 570"/>
                <a:gd name="T71" fmla="*/ 270 h 699"/>
                <a:gd name="T72" fmla="*/ 6 w 570"/>
                <a:gd name="T73" fmla="*/ 222 h 699"/>
                <a:gd name="T74" fmla="*/ 15 w 570"/>
                <a:gd name="T75" fmla="*/ 207 h 699"/>
                <a:gd name="T76" fmla="*/ 36 w 570"/>
                <a:gd name="T77" fmla="*/ 177 h 699"/>
                <a:gd name="T78" fmla="*/ 54 w 570"/>
                <a:gd name="T79" fmla="*/ 144 h 699"/>
                <a:gd name="T80" fmla="*/ 36 w 570"/>
                <a:gd name="T81" fmla="*/ 87 h 699"/>
                <a:gd name="T82" fmla="*/ 36 w 570"/>
                <a:gd name="T83" fmla="*/ 57 h 699"/>
                <a:gd name="T84" fmla="*/ 39 w 570"/>
                <a:gd name="T85" fmla="*/ 30 h 699"/>
                <a:gd name="T86" fmla="*/ 63 w 570"/>
                <a:gd name="T87" fmla="*/ 15 h 699"/>
                <a:gd name="T88" fmla="*/ 123 w 570"/>
                <a:gd name="T89" fmla="*/ 12 h 699"/>
                <a:gd name="T90" fmla="*/ 165 w 570"/>
                <a:gd name="T91" fmla="*/ 57 h 699"/>
                <a:gd name="T92" fmla="*/ 183 w 570"/>
                <a:gd name="T93" fmla="*/ 84 h 699"/>
                <a:gd name="T94" fmla="*/ 216 w 570"/>
                <a:gd name="T95" fmla="*/ 129 h 699"/>
                <a:gd name="T96" fmla="*/ 228 w 570"/>
                <a:gd name="T97" fmla="*/ 147 h 699"/>
                <a:gd name="T98" fmla="*/ 261 w 570"/>
                <a:gd name="T99" fmla="*/ 153 h 699"/>
                <a:gd name="T100" fmla="*/ 288 w 570"/>
                <a:gd name="T101" fmla="*/ 150 h 699"/>
                <a:gd name="T102" fmla="*/ 306 w 570"/>
                <a:gd name="T103" fmla="*/ 156 h 699"/>
                <a:gd name="T104" fmla="*/ 387 w 570"/>
                <a:gd name="T105" fmla="*/ 129 h 699"/>
                <a:gd name="T106" fmla="*/ 429 w 570"/>
                <a:gd name="T107" fmla="*/ 150 h 699"/>
                <a:gd name="T108" fmla="*/ 453 w 570"/>
                <a:gd name="T109" fmla="*/ 183 h 699"/>
                <a:gd name="T110" fmla="*/ 450 w 570"/>
                <a:gd name="T111" fmla="*/ 210 h 699"/>
                <a:gd name="T112" fmla="*/ 468 w 570"/>
                <a:gd name="T113" fmla="*/ 228 h 699"/>
                <a:gd name="T114" fmla="*/ 495 w 570"/>
                <a:gd name="T115" fmla="*/ 234 h 699"/>
                <a:gd name="T116" fmla="*/ 516 w 570"/>
                <a:gd name="T117" fmla="*/ 26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0" h="699">
                  <a:moveTo>
                    <a:pt x="537" y="255"/>
                  </a:moveTo>
                  <a:lnTo>
                    <a:pt x="546" y="258"/>
                  </a:lnTo>
                  <a:lnTo>
                    <a:pt x="549" y="255"/>
                  </a:lnTo>
                  <a:lnTo>
                    <a:pt x="549" y="255"/>
                  </a:lnTo>
                  <a:lnTo>
                    <a:pt x="552" y="252"/>
                  </a:lnTo>
                  <a:lnTo>
                    <a:pt x="555" y="252"/>
                  </a:lnTo>
                  <a:lnTo>
                    <a:pt x="558" y="252"/>
                  </a:lnTo>
                  <a:lnTo>
                    <a:pt x="558" y="255"/>
                  </a:lnTo>
                  <a:lnTo>
                    <a:pt x="561" y="255"/>
                  </a:lnTo>
                  <a:lnTo>
                    <a:pt x="561" y="258"/>
                  </a:lnTo>
                  <a:lnTo>
                    <a:pt x="561" y="261"/>
                  </a:lnTo>
                  <a:lnTo>
                    <a:pt x="561" y="261"/>
                  </a:lnTo>
                  <a:lnTo>
                    <a:pt x="561" y="264"/>
                  </a:lnTo>
                  <a:lnTo>
                    <a:pt x="561" y="267"/>
                  </a:lnTo>
                  <a:lnTo>
                    <a:pt x="561" y="267"/>
                  </a:lnTo>
                  <a:lnTo>
                    <a:pt x="564" y="270"/>
                  </a:lnTo>
                  <a:lnTo>
                    <a:pt x="564" y="273"/>
                  </a:lnTo>
                  <a:lnTo>
                    <a:pt x="564" y="276"/>
                  </a:lnTo>
                  <a:lnTo>
                    <a:pt x="564" y="276"/>
                  </a:lnTo>
                  <a:lnTo>
                    <a:pt x="564" y="279"/>
                  </a:lnTo>
                  <a:lnTo>
                    <a:pt x="561" y="282"/>
                  </a:lnTo>
                  <a:lnTo>
                    <a:pt x="558" y="285"/>
                  </a:lnTo>
                  <a:lnTo>
                    <a:pt x="558" y="288"/>
                  </a:lnTo>
                  <a:lnTo>
                    <a:pt x="555" y="288"/>
                  </a:lnTo>
                  <a:lnTo>
                    <a:pt x="555" y="288"/>
                  </a:lnTo>
                  <a:lnTo>
                    <a:pt x="552" y="291"/>
                  </a:lnTo>
                  <a:lnTo>
                    <a:pt x="549" y="291"/>
                  </a:lnTo>
                  <a:lnTo>
                    <a:pt x="549" y="291"/>
                  </a:lnTo>
                  <a:lnTo>
                    <a:pt x="546" y="294"/>
                  </a:lnTo>
                  <a:lnTo>
                    <a:pt x="546" y="297"/>
                  </a:lnTo>
                  <a:lnTo>
                    <a:pt x="546" y="300"/>
                  </a:lnTo>
                  <a:lnTo>
                    <a:pt x="546" y="303"/>
                  </a:lnTo>
                  <a:lnTo>
                    <a:pt x="546" y="303"/>
                  </a:lnTo>
                  <a:lnTo>
                    <a:pt x="549" y="306"/>
                  </a:lnTo>
                  <a:lnTo>
                    <a:pt x="549" y="306"/>
                  </a:lnTo>
                  <a:lnTo>
                    <a:pt x="552" y="306"/>
                  </a:lnTo>
                  <a:lnTo>
                    <a:pt x="555" y="309"/>
                  </a:lnTo>
                  <a:lnTo>
                    <a:pt x="555" y="309"/>
                  </a:lnTo>
                  <a:lnTo>
                    <a:pt x="555" y="312"/>
                  </a:lnTo>
                  <a:lnTo>
                    <a:pt x="555" y="315"/>
                  </a:lnTo>
                  <a:lnTo>
                    <a:pt x="555" y="318"/>
                  </a:lnTo>
                  <a:lnTo>
                    <a:pt x="555" y="321"/>
                  </a:lnTo>
                  <a:lnTo>
                    <a:pt x="558" y="324"/>
                  </a:lnTo>
                  <a:lnTo>
                    <a:pt x="561" y="327"/>
                  </a:lnTo>
                  <a:lnTo>
                    <a:pt x="561" y="327"/>
                  </a:lnTo>
                  <a:lnTo>
                    <a:pt x="564" y="330"/>
                  </a:lnTo>
                  <a:lnTo>
                    <a:pt x="564" y="330"/>
                  </a:lnTo>
                  <a:lnTo>
                    <a:pt x="564" y="333"/>
                  </a:lnTo>
                  <a:lnTo>
                    <a:pt x="564" y="342"/>
                  </a:lnTo>
                  <a:lnTo>
                    <a:pt x="564" y="345"/>
                  </a:lnTo>
                  <a:lnTo>
                    <a:pt x="567" y="348"/>
                  </a:lnTo>
                  <a:lnTo>
                    <a:pt x="567" y="351"/>
                  </a:lnTo>
                  <a:lnTo>
                    <a:pt x="570" y="354"/>
                  </a:lnTo>
                  <a:lnTo>
                    <a:pt x="564" y="372"/>
                  </a:lnTo>
                  <a:lnTo>
                    <a:pt x="564" y="381"/>
                  </a:lnTo>
                  <a:lnTo>
                    <a:pt x="561" y="384"/>
                  </a:lnTo>
                  <a:lnTo>
                    <a:pt x="546" y="414"/>
                  </a:lnTo>
                  <a:lnTo>
                    <a:pt x="543" y="417"/>
                  </a:lnTo>
                  <a:lnTo>
                    <a:pt x="540" y="420"/>
                  </a:lnTo>
                  <a:lnTo>
                    <a:pt x="537" y="420"/>
                  </a:lnTo>
                  <a:lnTo>
                    <a:pt x="534" y="423"/>
                  </a:lnTo>
                  <a:lnTo>
                    <a:pt x="531" y="423"/>
                  </a:lnTo>
                  <a:lnTo>
                    <a:pt x="525" y="426"/>
                  </a:lnTo>
                  <a:lnTo>
                    <a:pt x="525" y="426"/>
                  </a:lnTo>
                  <a:lnTo>
                    <a:pt x="522" y="429"/>
                  </a:lnTo>
                  <a:lnTo>
                    <a:pt x="522" y="432"/>
                  </a:lnTo>
                  <a:lnTo>
                    <a:pt x="522" y="435"/>
                  </a:lnTo>
                  <a:lnTo>
                    <a:pt x="522" y="435"/>
                  </a:lnTo>
                  <a:lnTo>
                    <a:pt x="525" y="438"/>
                  </a:lnTo>
                  <a:lnTo>
                    <a:pt x="525" y="441"/>
                  </a:lnTo>
                  <a:lnTo>
                    <a:pt x="525" y="441"/>
                  </a:lnTo>
                  <a:lnTo>
                    <a:pt x="522" y="444"/>
                  </a:lnTo>
                  <a:lnTo>
                    <a:pt x="516" y="447"/>
                  </a:lnTo>
                  <a:lnTo>
                    <a:pt x="513" y="450"/>
                  </a:lnTo>
                  <a:lnTo>
                    <a:pt x="516" y="462"/>
                  </a:lnTo>
                  <a:lnTo>
                    <a:pt x="528" y="474"/>
                  </a:lnTo>
                  <a:lnTo>
                    <a:pt x="534" y="477"/>
                  </a:lnTo>
                  <a:lnTo>
                    <a:pt x="537" y="480"/>
                  </a:lnTo>
                  <a:lnTo>
                    <a:pt x="540" y="480"/>
                  </a:lnTo>
                  <a:lnTo>
                    <a:pt x="543" y="480"/>
                  </a:lnTo>
                  <a:lnTo>
                    <a:pt x="546" y="483"/>
                  </a:lnTo>
                  <a:lnTo>
                    <a:pt x="546" y="486"/>
                  </a:lnTo>
                  <a:lnTo>
                    <a:pt x="549" y="486"/>
                  </a:lnTo>
                  <a:lnTo>
                    <a:pt x="552" y="489"/>
                  </a:lnTo>
                  <a:lnTo>
                    <a:pt x="555" y="489"/>
                  </a:lnTo>
                  <a:lnTo>
                    <a:pt x="555" y="492"/>
                  </a:lnTo>
                  <a:lnTo>
                    <a:pt x="555" y="492"/>
                  </a:lnTo>
                  <a:lnTo>
                    <a:pt x="555" y="495"/>
                  </a:lnTo>
                  <a:lnTo>
                    <a:pt x="552" y="495"/>
                  </a:lnTo>
                  <a:lnTo>
                    <a:pt x="552" y="498"/>
                  </a:lnTo>
                  <a:lnTo>
                    <a:pt x="540" y="501"/>
                  </a:lnTo>
                  <a:lnTo>
                    <a:pt x="537" y="501"/>
                  </a:lnTo>
                  <a:lnTo>
                    <a:pt x="534" y="501"/>
                  </a:lnTo>
                  <a:lnTo>
                    <a:pt x="534" y="504"/>
                  </a:lnTo>
                  <a:lnTo>
                    <a:pt x="534" y="507"/>
                  </a:lnTo>
                  <a:lnTo>
                    <a:pt x="534" y="507"/>
                  </a:lnTo>
                  <a:lnTo>
                    <a:pt x="537" y="510"/>
                  </a:lnTo>
                  <a:lnTo>
                    <a:pt x="537" y="510"/>
                  </a:lnTo>
                  <a:lnTo>
                    <a:pt x="540" y="513"/>
                  </a:lnTo>
                  <a:lnTo>
                    <a:pt x="540" y="516"/>
                  </a:lnTo>
                  <a:lnTo>
                    <a:pt x="540" y="516"/>
                  </a:lnTo>
                  <a:lnTo>
                    <a:pt x="537" y="522"/>
                  </a:lnTo>
                  <a:lnTo>
                    <a:pt x="537" y="522"/>
                  </a:lnTo>
                  <a:lnTo>
                    <a:pt x="540" y="525"/>
                  </a:lnTo>
                  <a:lnTo>
                    <a:pt x="543" y="528"/>
                  </a:lnTo>
                  <a:lnTo>
                    <a:pt x="543" y="531"/>
                  </a:lnTo>
                  <a:lnTo>
                    <a:pt x="549" y="549"/>
                  </a:lnTo>
                  <a:lnTo>
                    <a:pt x="549" y="555"/>
                  </a:lnTo>
                  <a:lnTo>
                    <a:pt x="549" y="558"/>
                  </a:lnTo>
                  <a:lnTo>
                    <a:pt x="546" y="561"/>
                  </a:lnTo>
                  <a:lnTo>
                    <a:pt x="546" y="561"/>
                  </a:lnTo>
                  <a:lnTo>
                    <a:pt x="546" y="564"/>
                  </a:lnTo>
                  <a:lnTo>
                    <a:pt x="546" y="567"/>
                  </a:lnTo>
                  <a:lnTo>
                    <a:pt x="546" y="570"/>
                  </a:lnTo>
                  <a:lnTo>
                    <a:pt x="543" y="570"/>
                  </a:lnTo>
                  <a:lnTo>
                    <a:pt x="543" y="573"/>
                  </a:lnTo>
                  <a:lnTo>
                    <a:pt x="540" y="573"/>
                  </a:lnTo>
                  <a:lnTo>
                    <a:pt x="537" y="576"/>
                  </a:lnTo>
                  <a:lnTo>
                    <a:pt x="537" y="579"/>
                  </a:lnTo>
                  <a:lnTo>
                    <a:pt x="534" y="579"/>
                  </a:lnTo>
                  <a:lnTo>
                    <a:pt x="534" y="585"/>
                  </a:lnTo>
                  <a:lnTo>
                    <a:pt x="537" y="588"/>
                  </a:lnTo>
                  <a:lnTo>
                    <a:pt x="537" y="591"/>
                  </a:lnTo>
                  <a:lnTo>
                    <a:pt x="537" y="591"/>
                  </a:lnTo>
                  <a:lnTo>
                    <a:pt x="540" y="591"/>
                  </a:lnTo>
                  <a:lnTo>
                    <a:pt x="546" y="594"/>
                  </a:lnTo>
                  <a:lnTo>
                    <a:pt x="546" y="597"/>
                  </a:lnTo>
                  <a:lnTo>
                    <a:pt x="549" y="600"/>
                  </a:lnTo>
                  <a:lnTo>
                    <a:pt x="549" y="600"/>
                  </a:lnTo>
                  <a:lnTo>
                    <a:pt x="549" y="603"/>
                  </a:lnTo>
                  <a:lnTo>
                    <a:pt x="546" y="606"/>
                  </a:lnTo>
                  <a:lnTo>
                    <a:pt x="543" y="606"/>
                  </a:lnTo>
                  <a:lnTo>
                    <a:pt x="528" y="609"/>
                  </a:lnTo>
                  <a:lnTo>
                    <a:pt x="525" y="612"/>
                  </a:lnTo>
                  <a:lnTo>
                    <a:pt x="510" y="609"/>
                  </a:lnTo>
                  <a:lnTo>
                    <a:pt x="504" y="606"/>
                  </a:lnTo>
                  <a:lnTo>
                    <a:pt x="501" y="600"/>
                  </a:lnTo>
                  <a:lnTo>
                    <a:pt x="498" y="597"/>
                  </a:lnTo>
                  <a:lnTo>
                    <a:pt x="495" y="597"/>
                  </a:lnTo>
                  <a:lnTo>
                    <a:pt x="492" y="594"/>
                  </a:lnTo>
                  <a:lnTo>
                    <a:pt x="486" y="597"/>
                  </a:lnTo>
                  <a:lnTo>
                    <a:pt x="474" y="600"/>
                  </a:lnTo>
                  <a:lnTo>
                    <a:pt x="468" y="600"/>
                  </a:lnTo>
                  <a:lnTo>
                    <a:pt x="465" y="600"/>
                  </a:lnTo>
                  <a:lnTo>
                    <a:pt x="456" y="597"/>
                  </a:lnTo>
                  <a:lnTo>
                    <a:pt x="453" y="597"/>
                  </a:lnTo>
                  <a:lnTo>
                    <a:pt x="450" y="597"/>
                  </a:lnTo>
                  <a:lnTo>
                    <a:pt x="447" y="597"/>
                  </a:lnTo>
                  <a:lnTo>
                    <a:pt x="447" y="597"/>
                  </a:lnTo>
                  <a:lnTo>
                    <a:pt x="447" y="597"/>
                  </a:lnTo>
                  <a:lnTo>
                    <a:pt x="447" y="600"/>
                  </a:lnTo>
                  <a:lnTo>
                    <a:pt x="444" y="600"/>
                  </a:lnTo>
                  <a:lnTo>
                    <a:pt x="444" y="603"/>
                  </a:lnTo>
                  <a:lnTo>
                    <a:pt x="444" y="606"/>
                  </a:lnTo>
                  <a:lnTo>
                    <a:pt x="444" y="606"/>
                  </a:lnTo>
                  <a:lnTo>
                    <a:pt x="441" y="612"/>
                  </a:lnTo>
                  <a:lnTo>
                    <a:pt x="441" y="615"/>
                  </a:lnTo>
                  <a:lnTo>
                    <a:pt x="441" y="615"/>
                  </a:lnTo>
                  <a:lnTo>
                    <a:pt x="438" y="624"/>
                  </a:lnTo>
                  <a:lnTo>
                    <a:pt x="438" y="627"/>
                  </a:lnTo>
                  <a:lnTo>
                    <a:pt x="438" y="630"/>
                  </a:lnTo>
                  <a:lnTo>
                    <a:pt x="435" y="636"/>
                  </a:lnTo>
                  <a:lnTo>
                    <a:pt x="432" y="639"/>
                  </a:lnTo>
                  <a:lnTo>
                    <a:pt x="432" y="642"/>
                  </a:lnTo>
                  <a:lnTo>
                    <a:pt x="432" y="642"/>
                  </a:lnTo>
                  <a:lnTo>
                    <a:pt x="432" y="642"/>
                  </a:lnTo>
                  <a:lnTo>
                    <a:pt x="432" y="645"/>
                  </a:lnTo>
                  <a:lnTo>
                    <a:pt x="432" y="645"/>
                  </a:lnTo>
                  <a:lnTo>
                    <a:pt x="432" y="648"/>
                  </a:lnTo>
                  <a:lnTo>
                    <a:pt x="432" y="648"/>
                  </a:lnTo>
                  <a:lnTo>
                    <a:pt x="420" y="672"/>
                  </a:lnTo>
                  <a:lnTo>
                    <a:pt x="420" y="675"/>
                  </a:lnTo>
                  <a:lnTo>
                    <a:pt x="417" y="690"/>
                  </a:lnTo>
                  <a:lnTo>
                    <a:pt x="417" y="693"/>
                  </a:lnTo>
                  <a:lnTo>
                    <a:pt x="414" y="693"/>
                  </a:lnTo>
                  <a:lnTo>
                    <a:pt x="414" y="696"/>
                  </a:lnTo>
                  <a:lnTo>
                    <a:pt x="417" y="696"/>
                  </a:lnTo>
                  <a:lnTo>
                    <a:pt x="417" y="699"/>
                  </a:lnTo>
                  <a:lnTo>
                    <a:pt x="405" y="696"/>
                  </a:lnTo>
                  <a:lnTo>
                    <a:pt x="399" y="693"/>
                  </a:lnTo>
                  <a:lnTo>
                    <a:pt x="399" y="690"/>
                  </a:lnTo>
                  <a:lnTo>
                    <a:pt x="396" y="684"/>
                  </a:lnTo>
                  <a:lnTo>
                    <a:pt x="396" y="684"/>
                  </a:lnTo>
                  <a:lnTo>
                    <a:pt x="396" y="678"/>
                  </a:lnTo>
                  <a:lnTo>
                    <a:pt x="396" y="675"/>
                  </a:lnTo>
                  <a:lnTo>
                    <a:pt x="396" y="675"/>
                  </a:lnTo>
                  <a:lnTo>
                    <a:pt x="390" y="672"/>
                  </a:lnTo>
                  <a:lnTo>
                    <a:pt x="390" y="669"/>
                  </a:lnTo>
                  <a:lnTo>
                    <a:pt x="390" y="669"/>
                  </a:lnTo>
                  <a:lnTo>
                    <a:pt x="390" y="666"/>
                  </a:lnTo>
                  <a:lnTo>
                    <a:pt x="390" y="663"/>
                  </a:lnTo>
                  <a:lnTo>
                    <a:pt x="387" y="663"/>
                  </a:lnTo>
                  <a:lnTo>
                    <a:pt x="381" y="660"/>
                  </a:lnTo>
                  <a:lnTo>
                    <a:pt x="381" y="660"/>
                  </a:lnTo>
                  <a:lnTo>
                    <a:pt x="378" y="663"/>
                  </a:lnTo>
                  <a:lnTo>
                    <a:pt x="378" y="663"/>
                  </a:lnTo>
                  <a:lnTo>
                    <a:pt x="378" y="666"/>
                  </a:lnTo>
                  <a:lnTo>
                    <a:pt x="378" y="669"/>
                  </a:lnTo>
                  <a:lnTo>
                    <a:pt x="378" y="669"/>
                  </a:lnTo>
                  <a:lnTo>
                    <a:pt x="375" y="672"/>
                  </a:lnTo>
                  <a:lnTo>
                    <a:pt x="372" y="672"/>
                  </a:lnTo>
                  <a:lnTo>
                    <a:pt x="369" y="669"/>
                  </a:lnTo>
                  <a:lnTo>
                    <a:pt x="369" y="669"/>
                  </a:lnTo>
                  <a:lnTo>
                    <a:pt x="366" y="666"/>
                  </a:lnTo>
                  <a:lnTo>
                    <a:pt x="366" y="663"/>
                  </a:lnTo>
                  <a:lnTo>
                    <a:pt x="363" y="663"/>
                  </a:lnTo>
                  <a:lnTo>
                    <a:pt x="360" y="663"/>
                  </a:lnTo>
                  <a:lnTo>
                    <a:pt x="360" y="666"/>
                  </a:lnTo>
                  <a:lnTo>
                    <a:pt x="357" y="666"/>
                  </a:lnTo>
                  <a:lnTo>
                    <a:pt x="354" y="669"/>
                  </a:lnTo>
                  <a:lnTo>
                    <a:pt x="345" y="666"/>
                  </a:lnTo>
                  <a:lnTo>
                    <a:pt x="336" y="663"/>
                  </a:lnTo>
                  <a:lnTo>
                    <a:pt x="336" y="663"/>
                  </a:lnTo>
                  <a:lnTo>
                    <a:pt x="333" y="663"/>
                  </a:lnTo>
                  <a:lnTo>
                    <a:pt x="333" y="666"/>
                  </a:lnTo>
                  <a:lnTo>
                    <a:pt x="333" y="666"/>
                  </a:lnTo>
                  <a:lnTo>
                    <a:pt x="330" y="675"/>
                  </a:lnTo>
                  <a:lnTo>
                    <a:pt x="330" y="681"/>
                  </a:lnTo>
                  <a:lnTo>
                    <a:pt x="327" y="684"/>
                  </a:lnTo>
                  <a:lnTo>
                    <a:pt x="321" y="690"/>
                  </a:lnTo>
                  <a:lnTo>
                    <a:pt x="318" y="696"/>
                  </a:lnTo>
                  <a:lnTo>
                    <a:pt x="312" y="699"/>
                  </a:lnTo>
                  <a:lnTo>
                    <a:pt x="312" y="699"/>
                  </a:lnTo>
                  <a:lnTo>
                    <a:pt x="309" y="699"/>
                  </a:lnTo>
                  <a:lnTo>
                    <a:pt x="306" y="699"/>
                  </a:lnTo>
                  <a:lnTo>
                    <a:pt x="303" y="699"/>
                  </a:lnTo>
                  <a:lnTo>
                    <a:pt x="297" y="696"/>
                  </a:lnTo>
                  <a:lnTo>
                    <a:pt x="288" y="693"/>
                  </a:lnTo>
                  <a:lnTo>
                    <a:pt x="285" y="693"/>
                  </a:lnTo>
                  <a:lnTo>
                    <a:pt x="279" y="696"/>
                  </a:lnTo>
                  <a:lnTo>
                    <a:pt x="276" y="696"/>
                  </a:lnTo>
                  <a:lnTo>
                    <a:pt x="276" y="696"/>
                  </a:lnTo>
                  <a:lnTo>
                    <a:pt x="267" y="693"/>
                  </a:lnTo>
                  <a:lnTo>
                    <a:pt x="264" y="693"/>
                  </a:lnTo>
                  <a:lnTo>
                    <a:pt x="261" y="693"/>
                  </a:lnTo>
                  <a:lnTo>
                    <a:pt x="249" y="699"/>
                  </a:lnTo>
                  <a:lnTo>
                    <a:pt x="246" y="699"/>
                  </a:lnTo>
                  <a:lnTo>
                    <a:pt x="243" y="696"/>
                  </a:lnTo>
                  <a:lnTo>
                    <a:pt x="240" y="696"/>
                  </a:lnTo>
                  <a:lnTo>
                    <a:pt x="237" y="690"/>
                  </a:lnTo>
                  <a:lnTo>
                    <a:pt x="234" y="690"/>
                  </a:lnTo>
                  <a:lnTo>
                    <a:pt x="228" y="690"/>
                  </a:lnTo>
                  <a:lnTo>
                    <a:pt x="228" y="687"/>
                  </a:lnTo>
                  <a:lnTo>
                    <a:pt x="225" y="687"/>
                  </a:lnTo>
                  <a:lnTo>
                    <a:pt x="225" y="684"/>
                  </a:lnTo>
                  <a:lnTo>
                    <a:pt x="225" y="684"/>
                  </a:lnTo>
                  <a:lnTo>
                    <a:pt x="225" y="675"/>
                  </a:lnTo>
                  <a:lnTo>
                    <a:pt x="225" y="675"/>
                  </a:lnTo>
                  <a:lnTo>
                    <a:pt x="225" y="675"/>
                  </a:lnTo>
                  <a:lnTo>
                    <a:pt x="225" y="672"/>
                  </a:lnTo>
                  <a:lnTo>
                    <a:pt x="222" y="666"/>
                  </a:lnTo>
                  <a:lnTo>
                    <a:pt x="243" y="657"/>
                  </a:lnTo>
                  <a:lnTo>
                    <a:pt x="246" y="654"/>
                  </a:lnTo>
                  <a:lnTo>
                    <a:pt x="246" y="651"/>
                  </a:lnTo>
                  <a:lnTo>
                    <a:pt x="246" y="651"/>
                  </a:lnTo>
                  <a:lnTo>
                    <a:pt x="246" y="651"/>
                  </a:lnTo>
                  <a:lnTo>
                    <a:pt x="246" y="648"/>
                  </a:lnTo>
                  <a:lnTo>
                    <a:pt x="246" y="648"/>
                  </a:lnTo>
                  <a:lnTo>
                    <a:pt x="246" y="648"/>
                  </a:lnTo>
                  <a:lnTo>
                    <a:pt x="246" y="648"/>
                  </a:lnTo>
                  <a:lnTo>
                    <a:pt x="246" y="645"/>
                  </a:lnTo>
                  <a:lnTo>
                    <a:pt x="246" y="645"/>
                  </a:lnTo>
                  <a:lnTo>
                    <a:pt x="243" y="645"/>
                  </a:lnTo>
                  <a:lnTo>
                    <a:pt x="243" y="642"/>
                  </a:lnTo>
                  <a:lnTo>
                    <a:pt x="243" y="642"/>
                  </a:lnTo>
                  <a:lnTo>
                    <a:pt x="243" y="639"/>
                  </a:lnTo>
                  <a:lnTo>
                    <a:pt x="243" y="639"/>
                  </a:lnTo>
                  <a:lnTo>
                    <a:pt x="243" y="636"/>
                  </a:lnTo>
                  <a:lnTo>
                    <a:pt x="243" y="636"/>
                  </a:lnTo>
                  <a:lnTo>
                    <a:pt x="243" y="636"/>
                  </a:lnTo>
                  <a:lnTo>
                    <a:pt x="243" y="633"/>
                  </a:lnTo>
                  <a:lnTo>
                    <a:pt x="243" y="633"/>
                  </a:lnTo>
                  <a:lnTo>
                    <a:pt x="243" y="630"/>
                  </a:lnTo>
                  <a:lnTo>
                    <a:pt x="246" y="621"/>
                  </a:lnTo>
                  <a:lnTo>
                    <a:pt x="246" y="621"/>
                  </a:lnTo>
                  <a:lnTo>
                    <a:pt x="246" y="621"/>
                  </a:lnTo>
                  <a:lnTo>
                    <a:pt x="243" y="618"/>
                  </a:lnTo>
                  <a:lnTo>
                    <a:pt x="243" y="618"/>
                  </a:lnTo>
                  <a:lnTo>
                    <a:pt x="243" y="615"/>
                  </a:lnTo>
                  <a:lnTo>
                    <a:pt x="243" y="615"/>
                  </a:lnTo>
                  <a:lnTo>
                    <a:pt x="243" y="612"/>
                  </a:lnTo>
                  <a:lnTo>
                    <a:pt x="243" y="609"/>
                  </a:lnTo>
                  <a:lnTo>
                    <a:pt x="243" y="609"/>
                  </a:lnTo>
                  <a:lnTo>
                    <a:pt x="243" y="609"/>
                  </a:lnTo>
                  <a:lnTo>
                    <a:pt x="240" y="609"/>
                  </a:lnTo>
                  <a:lnTo>
                    <a:pt x="237" y="606"/>
                  </a:lnTo>
                  <a:lnTo>
                    <a:pt x="237" y="603"/>
                  </a:lnTo>
                  <a:lnTo>
                    <a:pt x="234" y="603"/>
                  </a:lnTo>
                  <a:lnTo>
                    <a:pt x="228" y="603"/>
                  </a:lnTo>
                  <a:lnTo>
                    <a:pt x="222" y="600"/>
                  </a:lnTo>
                  <a:lnTo>
                    <a:pt x="219" y="600"/>
                  </a:lnTo>
                  <a:lnTo>
                    <a:pt x="219" y="600"/>
                  </a:lnTo>
                  <a:lnTo>
                    <a:pt x="219" y="597"/>
                  </a:lnTo>
                  <a:lnTo>
                    <a:pt x="219" y="597"/>
                  </a:lnTo>
                  <a:lnTo>
                    <a:pt x="216" y="597"/>
                  </a:lnTo>
                  <a:lnTo>
                    <a:pt x="213" y="594"/>
                  </a:lnTo>
                  <a:lnTo>
                    <a:pt x="213" y="591"/>
                  </a:lnTo>
                  <a:lnTo>
                    <a:pt x="210" y="591"/>
                  </a:lnTo>
                  <a:lnTo>
                    <a:pt x="210" y="591"/>
                  </a:lnTo>
                  <a:lnTo>
                    <a:pt x="207" y="591"/>
                  </a:lnTo>
                  <a:lnTo>
                    <a:pt x="207" y="591"/>
                  </a:lnTo>
                  <a:lnTo>
                    <a:pt x="204" y="591"/>
                  </a:lnTo>
                  <a:lnTo>
                    <a:pt x="204" y="591"/>
                  </a:lnTo>
                  <a:lnTo>
                    <a:pt x="204" y="591"/>
                  </a:lnTo>
                  <a:lnTo>
                    <a:pt x="204" y="588"/>
                  </a:lnTo>
                  <a:lnTo>
                    <a:pt x="201" y="588"/>
                  </a:lnTo>
                  <a:lnTo>
                    <a:pt x="201" y="588"/>
                  </a:lnTo>
                  <a:lnTo>
                    <a:pt x="198" y="585"/>
                  </a:lnTo>
                  <a:lnTo>
                    <a:pt x="198" y="585"/>
                  </a:lnTo>
                  <a:lnTo>
                    <a:pt x="195" y="585"/>
                  </a:lnTo>
                  <a:lnTo>
                    <a:pt x="192" y="585"/>
                  </a:lnTo>
                  <a:lnTo>
                    <a:pt x="192" y="582"/>
                  </a:lnTo>
                  <a:lnTo>
                    <a:pt x="192" y="582"/>
                  </a:lnTo>
                  <a:lnTo>
                    <a:pt x="192" y="579"/>
                  </a:lnTo>
                  <a:lnTo>
                    <a:pt x="192" y="579"/>
                  </a:lnTo>
                  <a:lnTo>
                    <a:pt x="192" y="570"/>
                  </a:lnTo>
                  <a:lnTo>
                    <a:pt x="192" y="564"/>
                  </a:lnTo>
                  <a:lnTo>
                    <a:pt x="192" y="564"/>
                  </a:lnTo>
                  <a:lnTo>
                    <a:pt x="192" y="561"/>
                  </a:lnTo>
                  <a:lnTo>
                    <a:pt x="189" y="561"/>
                  </a:lnTo>
                  <a:lnTo>
                    <a:pt x="186" y="555"/>
                  </a:lnTo>
                  <a:lnTo>
                    <a:pt x="183" y="552"/>
                  </a:lnTo>
                  <a:lnTo>
                    <a:pt x="183" y="549"/>
                  </a:lnTo>
                  <a:lnTo>
                    <a:pt x="183" y="549"/>
                  </a:lnTo>
                  <a:lnTo>
                    <a:pt x="180" y="549"/>
                  </a:lnTo>
                  <a:lnTo>
                    <a:pt x="180" y="549"/>
                  </a:lnTo>
                  <a:lnTo>
                    <a:pt x="177" y="546"/>
                  </a:lnTo>
                  <a:lnTo>
                    <a:pt x="177" y="543"/>
                  </a:lnTo>
                  <a:lnTo>
                    <a:pt x="174" y="543"/>
                  </a:lnTo>
                  <a:lnTo>
                    <a:pt x="174" y="540"/>
                  </a:lnTo>
                  <a:lnTo>
                    <a:pt x="174" y="537"/>
                  </a:lnTo>
                  <a:lnTo>
                    <a:pt x="174" y="534"/>
                  </a:lnTo>
                  <a:lnTo>
                    <a:pt x="168" y="525"/>
                  </a:lnTo>
                  <a:lnTo>
                    <a:pt x="162" y="525"/>
                  </a:lnTo>
                  <a:lnTo>
                    <a:pt x="162" y="525"/>
                  </a:lnTo>
                  <a:lnTo>
                    <a:pt x="162" y="528"/>
                  </a:lnTo>
                  <a:lnTo>
                    <a:pt x="162" y="531"/>
                  </a:lnTo>
                  <a:lnTo>
                    <a:pt x="159" y="531"/>
                  </a:lnTo>
                  <a:lnTo>
                    <a:pt x="159" y="534"/>
                  </a:lnTo>
                  <a:lnTo>
                    <a:pt x="156" y="534"/>
                  </a:lnTo>
                  <a:lnTo>
                    <a:pt x="156" y="537"/>
                  </a:lnTo>
                  <a:lnTo>
                    <a:pt x="156" y="540"/>
                  </a:lnTo>
                  <a:lnTo>
                    <a:pt x="153" y="543"/>
                  </a:lnTo>
                  <a:lnTo>
                    <a:pt x="153" y="543"/>
                  </a:lnTo>
                  <a:lnTo>
                    <a:pt x="150" y="546"/>
                  </a:lnTo>
                  <a:lnTo>
                    <a:pt x="141" y="552"/>
                  </a:lnTo>
                  <a:lnTo>
                    <a:pt x="138" y="552"/>
                  </a:lnTo>
                  <a:lnTo>
                    <a:pt x="135" y="552"/>
                  </a:lnTo>
                  <a:lnTo>
                    <a:pt x="132" y="552"/>
                  </a:lnTo>
                  <a:lnTo>
                    <a:pt x="132" y="552"/>
                  </a:lnTo>
                  <a:lnTo>
                    <a:pt x="132" y="549"/>
                  </a:lnTo>
                  <a:lnTo>
                    <a:pt x="132" y="546"/>
                  </a:lnTo>
                  <a:lnTo>
                    <a:pt x="132" y="546"/>
                  </a:lnTo>
                  <a:lnTo>
                    <a:pt x="132" y="543"/>
                  </a:lnTo>
                  <a:lnTo>
                    <a:pt x="129" y="540"/>
                  </a:lnTo>
                  <a:lnTo>
                    <a:pt x="129" y="537"/>
                  </a:lnTo>
                  <a:lnTo>
                    <a:pt x="126" y="534"/>
                  </a:lnTo>
                  <a:lnTo>
                    <a:pt x="123" y="534"/>
                  </a:lnTo>
                  <a:lnTo>
                    <a:pt x="120" y="534"/>
                  </a:lnTo>
                  <a:lnTo>
                    <a:pt x="117" y="537"/>
                  </a:lnTo>
                  <a:lnTo>
                    <a:pt x="117" y="540"/>
                  </a:lnTo>
                  <a:lnTo>
                    <a:pt x="114" y="540"/>
                  </a:lnTo>
                  <a:lnTo>
                    <a:pt x="111" y="543"/>
                  </a:lnTo>
                  <a:lnTo>
                    <a:pt x="108" y="543"/>
                  </a:lnTo>
                  <a:lnTo>
                    <a:pt x="105" y="540"/>
                  </a:lnTo>
                  <a:lnTo>
                    <a:pt x="102" y="537"/>
                  </a:lnTo>
                  <a:lnTo>
                    <a:pt x="96" y="537"/>
                  </a:lnTo>
                  <a:lnTo>
                    <a:pt x="93" y="537"/>
                  </a:lnTo>
                  <a:lnTo>
                    <a:pt x="90" y="537"/>
                  </a:lnTo>
                  <a:lnTo>
                    <a:pt x="81" y="540"/>
                  </a:lnTo>
                  <a:lnTo>
                    <a:pt x="78" y="540"/>
                  </a:lnTo>
                  <a:lnTo>
                    <a:pt x="75" y="540"/>
                  </a:lnTo>
                  <a:lnTo>
                    <a:pt x="75" y="537"/>
                  </a:lnTo>
                  <a:lnTo>
                    <a:pt x="69" y="531"/>
                  </a:lnTo>
                  <a:lnTo>
                    <a:pt x="66" y="531"/>
                  </a:lnTo>
                  <a:lnTo>
                    <a:pt x="63" y="528"/>
                  </a:lnTo>
                  <a:lnTo>
                    <a:pt x="60" y="528"/>
                  </a:lnTo>
                  <a:lnTo>
                    <a:pt x="57" y="528"/>
                  </a:lnTo>
                  <a:lnTo>
                    <a:pt x="57" y="528"/>
                  </a:lnTo>
                  <a:lnTo>
                    <a:pt x="57" y="528"/>
                  </a:lnTo>
                  <a:lnTo>
                    <a:pt x="54" y="528"/>
                  </a:lnTo>
                  <a:lnTo>
                    <a:pt x="51" y="525"/>
                  </a:lnTo>
                  <a:lnTo>
                    <a:pt x="45" y="522"/>
                  </a:lnTo>
                  <a:lnTo>
                    <a:pt x="42" y="519"/>
                  </a:lnTo>
                  <a:lnTo>
                    <a:pt x="42" y="516"/>
                  </a:lnTo>
                  <a:lnTo>
                    <a:pt x="42" y="516"/>
                  </a:lnTo>
                  <a:lnTo>
                    <a:pt x="42" y="513"/>
                  </a:lnTo>
                  <a:lnTo>
                    <a:pt x="42" y="513"/>
                  </a:lnTo>
                  <a:lnTo>
                    <a:pt x="42" y="510"/>
                  </a:lnTo>
                  <a:lnTo>
                    <a:pt x="42" y="504"/>
                  </a:lnTo>
                  <a:lnTo>
                    <a:pt x="42" y="501"/>
                  </a:lnTo>
                  <a:lnTo>
                    <a:pt x="45" y="498"/>
                  </a:lnTo>
                  <a:lnTo>
                    <a:pt x="48" y="489"/>
                  </a:lnTo>
                  <a:lnTo>
                    <a:pt x="51" y="486"/>
                  </a:lnTo>
                  <a:lnTo>
                    <a:pt x="51" y="486"/>
                  </a:lnTo>
                  <a:lnTo>
                    <a:pt x="51" y="483"/>
                  </a:lnTo>
                  <a:lnTo>
                    <a:pt x="51" y="480"/>
                  </a:lnTo>
                  <a:lnTo>
                    <a:pt x="51" y="480"/>
                  </a:lnTo>
                  <a:lnTo>
                    <a:pt x="48" y="474"/>
                  </a:lnTo>
                  <a:lnTo>
                    <a:pt x="48" y="474"/>
                  </a:lnTo>
                  <a:lnTo>
                    <a:pt x="48" y="471"/>
                  </a:lnTo>
                  <a:lnTo>
                    <a:pt x="48" y="471"/>
                  </a:lnTo>
                  <a:lnTo>
                    <a:pt x="48" y="468"/>
                  </a:lnTo>
                  <a:lnTo>
                    <a:pt x="48" y="462"/>
                  </a:lnTo>
                  <a:lnTo>
                    <a:pt x="51" y="456"/>
                  </a:lnTo>
                  <a:lnTo>
                    <a:pt x="51" y="453"/>
                  </a:lnTo>
                  <a:lnTo>
                    <a:pt x="51" y="450"/>
                  </a:lnTo>
                  <a:lnTo>
                    <a:pt x="51" y="447"/>
                  </a:lnTo>
                  <a:lnTo>
                    <a:pt x="51" y="444"/>
                  </a:lnTo>
                  <a:lnTo>
                    <a:pt x="51" y="435"/>
                  </a:lnTo>
                  <a:lnTo>
                    <a:pt x="51" y="429"/>
                  </a:lnTo>
                  <a:lnTo>
                    <a:pt x="48" y="429"/>
                  </a:lnTo>
                  <a:lnTo>
                    <a:pt x="48" y="429"/>
                  </a:lnTo>
                  <a:lnTo>
                    <a:pt x="48" y="429"/>
                  </a:lnTo>
                  <a:lnTo>
                    <a:pt x="45" y="423"/>
                  </a:lnTo>
                  <a:lnTo>
                    <a:pt x="42" y="423"/>
                  </a:lnTo>
                  <a:lnTo>
                    <a:pt x="42" y="420"/>
                  </a:lnTo>
                  <a:lnTo>
                    <a:pt x="42" y="420"/>
                  </a:lnTo>
                  <a:lnTo>
                    <a:pt x="42" y="417"/>
                  </a:lnTo>
                  <a:lnTo>
                    <a:pt x="42" y="411"/>
                  </a:lnTo>
                  <a:lnTo>
                    <a:pt x="42" y="408"/>
                  </a:lnTo>
                  <a:lnTo>
                    <a:pt x="42" y="408"/>
                  </a:lnTo>
                  <a:lnTo>
                    <a:pt x="42" y="402"/>
                  </a:lnTo>
                  <a:lnTo>
                    <a:pt x="39" y="399"/>
                  </a:lnTo>
                  <a:lnTo>
                    <a:pt x="39" y="390"/>
                  </a:lnTo>
                  <a:lnTo>
                    <a:pt x="36" y="381"/>
                  </a:lnTo>
                  <a:lnTo>
                    <a:pt x="33" y="378"/>
                  </a:lnTo>
                  <a:lnTo>
                    <a:pt x="33" y="378"/>
                  </a:lnTo>
                  <a:lnTo>
                    <a:pt x="30" y="366"/>
                  </a:lnTo>
                  <a:lnTo>
                    <a:pt x="30" y="363"/>
                  </a:lnTo>
                  <a:lnTo>
                    <a:pt x="30" y="363"/>
                  </a:lnTo>
                  <a:lnTo>
                    <a:pt x="27" y="360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18" y="351"/>
                  </a:lnTo>
                  <a:lnTo>
                    <a:pt x="18" y="348"/>
                  </a:lnTo>
                  <a:lnTo>
                    <a:pt x="15" y="348"/>
                  </a:lnTo>
                  <a:lnTo>
                    <a:pt x="15" y="348"/>
                  </a:lnTo>
                  <a:lnTo>
                    <a:pt x="12" y="348"/>
                  </a:lnTo>
                  <a:lnTo>
                    <a:pt x="12" y="348"/>
                  </a:lnTo>
                  <a:lnTo>
                    <a:pt x="12" y="345"/>
                  </a:lnTo>
                  <a:lnTo>
                    <a:pt x="12" y="345"/>
                  </a:lnTo>
                  <a:lnTo>
                    <a:pt x="9" y="342"/>
                  </a:lnTo>
                  <a:lnTo>
                    <a:pt x="9" y="339"/>
                  </a:lnTo>
                  <a:lnTo>
                    <a:pt x="9" y="339"/>
                  </a:lnTo>
                  <a:lnTo>
                    <a:pt x="9" y="336"/>
                  </a:lnTo>
                  <a:lnTo>
                    <a:pt x="12" y="333"/>
                  </a:lnTo>
                  <a:lnTo>
                    <a:pt x="12" y="330"/>
                  </a:lnTo>
                  <a:lnTo>
                    <a:pt x="15" y="324"/>
                  </a:lnTo>
                  <a:lnTo>
                    <a:pt x="15" y="324"/>
                  </a:lnTo>
                  <a:lnTo>
                    <a:pt x="18" y="324"/>
                  </a:lnTo>
                  <a:lnTo>
                    <a:pt x="18" y="321"/>
                  </a:lnTo>
                  <a:lnTo>
                    <a:pt x="18" y="318"/>
                  </a:lnTo>
                  <a:lnTo>
                    <a:pt x="18" y="315"/>
                  </a:lnTo>
                  <a:lnTo>
                    <a:pt x="21" y="309"/>
                  </a:lnTo>
                  <a:lnTo>
                    <a:pt x="21" y="306"/>
                  </a:lnTo>
                  <a:lnTo>
                    <a:pt x="21" y="303"/>
                  </a:lnTo>
                  <a:lnTo>
                    <a:pt x="18" y="303"/>
                  </a:lnTo>
                  <a:lnTo>
                    <a:pt x="15" y="297"/>
                  </a:lnTo>
                  <a:lnTo>
                    <a:pt x="15" y="294"/>
                  </a:lnTo>
                  <a:lnTo>
                    <a:pt x="12" y="288"/>
                  </a:lnTo>
                  <a:lnTo>
                    <a:pt x="9" y="285"/>
                  </a:lnTo>
                  <a:lnTo>
                    <a:pt x="6" y="279"/>
                  </a:lnTo>
                  <a:lnTo>
                    <a:pt x="6" y="276"/>
                  </a:lnTo>
                  <a:lnTo>
                    <a:pt x="6" y="276"/>
                  </a:lnTo>
                  <a:lnTo>
                    <a:pt x="15" y="270"/>
                  </a:lnTo>
                  <a:lnTo>
                    <a:pt x="15" y="270"/>
                  </a:lnTo>
                  <a:lnTo>
                    <a:pt x="24" y="270"/>
                  </a:lnTo>
                  <a:lnTo>
                    <a:pt x="30" y="267"/>
                  </a:lnTo>
                  <a:lnTo>
                    <a:pt x="27" y="264"/>
                  </a:lnTo>
                  <a:lnTo>
                    <a:pt x="21" y="255"/>
                  </a:lnTo>
                  <a:lnTo>
                    <a:pt x="18" y="252"/>
                  </a:lnTo>
                  <a:lnTo>
                    <a:pt x="18" y="249"/>
                  </a:lnTo>
                  <a:lnTo>
                    <a:pt x="21" y="246"/>
                  </a:lnTo>
                  <a:lnTo>
                    <a:pt x="21" y="243"/>
                  </a:lnTo>
                  <a:lnTo>
                    <a:pt x="21" y="240"/>
                  </a:lnTo>
                  <a:lnTo>
                    <a:pt x="18" y="234"/>
                  </a:lnTo>
                  <a:lnTo>
                    <a:pt x="15" y="231"/>
                  </a:lnTo>
                  <a:lnTo>
                    <a:pt x="9" y="225"/>
                  </a:lnTo>
                  <a:lnTo>
                    <a:pt x="6" y="225"/>
                  </a:lnTo>
                  <a:lnTo>
                    <a:pt x="6" y="222"/>
                  </a:lnTo>
                  <a:lnTo>
                    <a:pt x="3" y="222"/>
                  </a:lnTo>
                  <a:lnTo>
                    <a:pt x="0" y="222"/>
                  </a:lnTo>
                  <a:lnTo>
                    <a:pt x="0" y="219"/>
                  </a:lnTo>
                  <a:lnTo>
                    <a:pt x="0" y="216"/>
                  </a:lnTo>
                  <a:lnTo>
                    <a:pt x="0" y="213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3" y="210"/>
                  </a:lnTo>
                  <a:lnTo>
                    <a:pt x="3" y="207"/>
                  </a:lnTo>
                  <a:lnTo>
                    <a:pt x="6" y="207"/>
                  </a:lnTo>
                  <a:lnTo>
                    <a:pt x="9" y="207"/>
                  </a:lnTo>
                  <a:lnTo>
                    <a:pt x="15" y="207"/>
                  </a:lnTo>
                  <a:lnTo>
                    <a:pt x="15" y="207"/>
                  </a:lnTo>
                  <a:lnTo>
                    <a:pt x="18" y="207"/>
                  </a:lnTo>
                  <a:lnTo>
                    <a:pt x="24" y="201"/>
                  </a:lnTo>
                  <a:lnTo>
                    <a:pt x="33" y="198"/>
                  </a:lnTo>
                  <a:lnTo>
                    <a:pt x="33" y="198"/>
                  </a:lnTo>
                  <a:lnTo>
                    <a:pt x="36" y="195"/>
                  </a:lnTo>
                  <a:lnTo>
                    <a:pt x="36" y="192"/>
                  </a:lnTo>
                  <a:lnTo>
                    <a:pt x="36" y="189"/>
                  </a:lnTo>
                  <a:lnTo>
                    <a:pt x="36" y="189"/>
                  </a:lnTo>
                  <a:lnTo>
                    <a:pt x="36" y="186"/>
                  </a:lnTo>
                  <a:lnTo>
                    <a:pt x="36" y="183"/>
                  </a:lnTo>
                  <a:lnTo>
                    <a:pt x="36" y="183"/>
                  </a:lnTo>
                  <a:lnTo>
                    <a:pt x="39" y="180"/>
                  </a:lnTo>
                  <a:lnTo>
                    <a:pt x="36" y="177"/>
                  </a:lnTo>
                  <a:lnTo>
                    <a:pt x="36" y="174"/>
                  </a:lnTo>
                  <a:lnTo>
                    <a:pt x="33" y="171"/>
                  </a:lnTo>
                  <a:lnTo>
                    <a:pt x="33" y="165"/>
                  </a:lnTo>
                  <a:lnTo>
                    <a:pt x="33" y="162"/>
                  </a:lnTo>
                  <a:lnTo>
                    <a:pt x="36" y="159"/>
                  </a:lnTo>
                  <a:lnTo>
                    <a:pt x="39" y="162"/>
                  </a:lnTo>
                  <a:lnTo>
                    <a:pt x="39" y="159"/>
                  </a:lnTo>
                  <a:lnTo>
                    <a:pt x="42" y="159"/>
                  </a:lnTo>
                  <a:lnTo>
                    <a:pt x="45" y="153"/>
                  </a:lnTo>
                  <a:lnTo>
                    <a:pt x="48" y="153"/>
                  </a:lnTo>
                  <a:lnTo>
                    <a:pt x="51" y="150"/>
                  </a:lnTo>
                  <a:lnTo>
                    <a:pt x="54" y="147"/>
                  </a:lnTo>
                  <a:lnTo>
                    <a:pt x="54" y="144"/>
                  </a:lnTo>
                  <a:lnTo>
                    <a:pt x="60" y="135"/>
                  </a:lnTo>
                  <a:lnTo>
                    <a:pt x="60" y="132"/>
                  </a:lnTo>
                  <a:lnTo>
                    <a:pt x="60" y="126"/>
                  </a:lnTo>
                  <a:lnTo>
                    <a:pt x="60" y="123"/>
                  </a:lnTo>
                  <a:lnTo>
                    <a:pt x="57" y="123"/>
                  </a:lnTo>
                  <a:lnTo>
                    <a:pt x="54" y="117"/>
                  </a:lnTo>
                  <a:lnTo>
                    <a:pt x="48" y="114"/>
                  </a:lnTo>
                  <a:lnTo>
                    <a:pt x="45" y="111"/>
                  </a:lnTo>
                  <a:lnTo>
                    <a:pt x="45" y="108"/>
                  </a:lnTo>
                  <a:lnTo>
                    <a:pt x="42" y="93"/>
                  </a:lnTo>
                  <a:lnTo>
                    <a:pt x="39" y="90"/>
                  </a:lnTo>
                  <a:lnTo>
                    <a:pt x="39" y="87"/>
                  </a:lnTo>
                  <a:lnTo>
                    <a:pt x="36" y="87"/>
                  </a:lnTo>
                  <a:lnTo>
                    <a:pt x="33" y="87"/>
                  </a:lnTo>
                  <a:lnTo>
                    <a:pt x="27" y="84"/>
                  </a:lnTo>
                  <a:lnTo>
                    <a:pt x="21" y="84"/>
                  </a:lnTo>
                  <a:lnTo>
                    <a:pt x="18" y="84"/>
                  </a:lnTo>
                  <a:lnTo>
                    <a:pt x="21" y="78"/>
                  </a:lnTo>
                  <a:lnTo>
                    <a:pt x="21" y="75"/>
                  </a:lnTo>
                  <a:lnTo>
                    <a:pt x="21" y="72"/>
                  </a:lnTo>
                  <a:lnTo>
                    <a:pt x="24" y="69"/>
                  </a:lnTo>
                  <a:lnTo>
                    <a:pt x="24" y="66"/>
                  </a:lnTo>
                  <a:lnTo>
                    <a:pt x="27" y="66"/>
                  </a:lnTo>
                  <a:lnTo>
                    <a:pt x="33" y="63"/>
                  </a:lnTo>
                  <a:lnTo>
                    <a:pt x="36" y="60"/>
                  </a:lnTo>
                  <a:lnTo>
                    <a:pt x="36" y="57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9" y="51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2" y="45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39" y="39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3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27"/>
                  </a:lnTo>
                  <a:lnTo>
                    <a:pt x="42" y="24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2" y="18"/>
                  </a:lnTo>
                  <a:lnTo>
                    <a:pt x="45" y="18"/>
                  </a:lnTo>
                  <a:lnTo>
                    <a:pt x="54" y="18"/>
                  </a:lnTo>
                  <a:lnTo>
                    <a:pt x="57" y="18"/>
                  </a:lnTo>
                  <a:lnTo>
                    <a:pt x="57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3" y="15"/>
                  </a:lnTo>
                  <a:lnTo>
                    <a:pt x="72" y="15"/>
                  </a:lnTo>
                  <a:lnTo>
                    <a:pt x="75" y="15"/>
                  </a:lnTo>
                  <a:lnTo>
                    <a:pt x="78" y="15"/>
                  </a:lnTo>
                  <a:lnTo>
                    <a:pt x="99" y="12"/>
                  </a:lnTo>
                  <a:lnTo>
                    <a:pt x="102" y="12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11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3" y="6"/>
                  </a:lnTo>
                  <a:lnTo>
                    <a:pt x="123" y="9"/>
                  </a:lnTo>
                  <a:lnTo>
                    <a:pt x="123" y="12"/>
                  </a:lnTo>
                  <a:lnTo>
                    <a:pt x="123" y="15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32" y="15"/>
                  </a:lnTo>
                  <a:lnTo>
                    <a:pt x="141" y="18"/>
                  </a:lnTo>
                  <a:lnTo>
                    <a:pt x="144" y="21"/>
                  </a:lnTo>
                  <a:lnTo>
                    <a:pt x="147" y="24"/>
                  </a:lnTo>
                  <a:lnTo>
                    <a:pt x="159" y="42"/>
                  </a:lnTo>
                  <a:lnTo>
                    <a:pt x="162" y="48"/>
                  </a:lnTo>
                  <a:lnTo>
                    <a:pt x="165" y="51"/>
                  </a:lnTo>
                  <a:lnTo>
                    <a:pt x="165" y="54"/>
                  </a:lnTo>
                  <a:lnTo>
                    <a:pt x="165" y="54"/>
                  </a:lnTo>
                  <a:lnTo>
                    <a:pt x="165" y="57"/>
                  </a:lnTo>
                  <a:lnTo>
                    <a:pt x="165" y="60"/>
                  </a:lnTo>
                  <a:lnTo>
                    <a:pt x="165" y="63"/>
                  </a:lnTo>
                  <a:lnTo>
                    <a:pt x="165" y="66"/>
                  </a:lnTo>
                  <a:lnTo>
                    <a:pt x="162" y="66"/>
                  </a:lnTo>
                  <a:lnTo>
                    <a:pt x="159" y="72"/>
                  </a:lnTo>
                  <a:lnTo>
                    <a:pt x="159" y="72"/>
                  </a:lnTo>
                  <a:lnTo>
                    <a:pt x="159" y="75"/>
                  </a:lnTo>
                  <a:lnTo>
                    <a:pt x="165" y="78"/>
                  </a:lnTo>
                  <a:lnTo>
                    <a:pt x="174" y="84"/>
                  </a:lnTo>
                  <a:lnTo>
                    <a:pt x="177" y="87"/>
                  </a:lnTo>
                  <a:lnTo>
                    <a:pt x="180" y="87"/>
                  </a:lnTo>
                  <a:lnTo>
                    <a:pt x="183" y="87"/>
                  </a:lnTo>
                  <a:lnTo>
                    <a:pt x="183" y="84"/>
                  </a:lnTo>
                  <a:lnTo>
                    <a:pt x="183" y="84"/>
                  </a:lnTo>
                  <a:lnTo>
                    <a:pt x="186" y="81"/>
                  </a:lnTo>
                  <a:lnTo>
                    <a:pt x="186" y="81"/>
                  </a:lnTo>
                  <a:lnTo>
                    <a:pt x="192" y="81"/>
                  </a:lnTo>
                  <a:lnTo>
                    <a:pt x="192" y="84"/>
                  </a:lnTo>
                  <a:lnTo>
                    <a:pt x="192" y="87"/>
                  </a:lnTo>
                  <a:lnTo>
                    <a:pt x="195" y="90"/>
                  </a:lnTo>
                  <a:lnTo>
                    <a:pt x="195" y="90"/>
                  </a:lnTo>
                  <a:lnTo>
                    <a:pt x="198" y="93"/>
                  </a:lnTo>
                  <a:lnTo>
                    <a:pt x="201" y="99"/>
                  </a:lnTo>
                  <a:lnTo>
                    <a:pt x="216" y="126"/>
                  </a:lnTo>
                  <a:lnTo>
                    <a:pt x="216" y="126"/>
                  </a:lnTo>
                  <a:lnTo>
                    <a:pt x="216" y="129"/>
                  </a:lnTo>
                  <a:lnTo>
                    <a:pt x="216" y="129"/>
                  </a:lnTo>
                  <a:lnTo>
                    <a:pt x="213" y="132"/>
                  </a:lnTo>
                  <a:lnTo>
                    <a:pt x="210" y="132"/>
                  </a:lnTo>
                  <a:lnTo>
                    <a:pt x="210" y="132"/>
                  </a:lnTo>
                  <a:lnTo>
                    <a:pt x="210" y="135"/>
                  </a:lnTo>
                  <a:lnTo>
                    <a:pt x="213" y="135"/>
                  </a:lnTo>
                  <a:lnTo>
                    <a:pt x="216" y="138"/>
                  </a:lnTo>
                  <a:lnTo>
                    <a:pt x="219" y="138"/>
                  </a:lnTo>
                  <a:lnTo>
                    <a:pt x="222" y="135"/>
                  </a:lnTo>
                  <a:lnTo>
                    <a:pt x="225" y="135"/>
                  </a:lnTo>
                  <a:lnTo>
                    <a:pt x="228" y="138"/>
                  </a:lnTo>
                  <a:lnTo>
                    <a:pt x="228" y="141"/>
                  </a:lnTo>
                  <a:lnTo>
                    <a:pt x="228" y="147"/>
                  </a:lnTo>
                  <a:lnTo>
                    <a:pt x="228" y="147"/>
                  </a:lnTo>
                  <a:lnTo>
                    <a:pt x="228" y="150"/>
                  </a:lnTo>
                  <a:lnTo>
                    <a:pt x="228" y="153"/>
                  </a:lnTo>
                  <a:lnTo>
                    <a:pt x="231" y="153"/>
                  </a:lnTo>
                  <a:lnTo>
                    <a:pt x="237" y="156"/>
                  </a:lnTo>
                  <a:lnTo>
                    <a:pt x="246" y="153"/>
                  </a:lnTo>
                  <a:lnTo>
                    <a:pt x="246" y="153"/>
                  </a:lnTo>
                  <a:lnTo>
                    <a:pt x="249" y="153"/>
                  </a:lnTo>
                  <a:lnTo>
                    <a:pt x="252" y="156"/>
                  </a:lnTo>
                  <a:lnTo>
                    <a:pt x="252" y="156"/>
                  </a:lnTo>
                  <a:lnTo>
                    <a:pt x="255" y="156"/>
                  </a:lnTo>
                  <a:lnTo>
                    <a:pt x="258" y="156"/>
                  </a:lnTo>
                  <a:lnTo>
                    <a:pt x="261" y="153"/>
                  </a:lnTo>
                  <a:lnTo>
                    <a:pt x="261" y="150"/>
                  </a:lnTo>
                  <a:lnTo>
                    <a:pt x="264" y="153"/>
                  </a:lnTo>
                  <a:lnTo>
                    <a:pt x="267" y="153"/>
                  </a:lnTo>
                  <a:lnTo>
                    <a:pt x="273" y="153"/>
                  </a:lnTo>
                  <a:lnTo>
                    <a:pt x="273" y="153"/>
                  </a:lnTo>
                  <a:lnTo>
                    <a:pt x="276" y="153"/>
                  </a:lnTo>
                  <a:lnTo>
                    <a:pt x="276" y="150"/>
                  </a:lnTo>
                  <a:lnTo>
                    <a:pt x="279" y="150"/>
                  </a:lnTo>
                  <a:lnTo>
                    <a:pt x="279" y="147"/>
                  </a:lnTo>
                  <a:lnTo>
                    <a:pt x="282" y="147"/>
                  </a:lnTo>
                  <a:lnTo>
                    <a:pt x="285" y="147"/>
                  </a:lnTo>
                  <a:lnTo>
                    <a:pt x="285" y="147"/>
                  </a:lnTo>
                  <a:lnTo>
                    <a:pt x="288" y="150"/>
                  </a:lnTo>
                  <a:lnTo>
                    <a:pt x="291" y="150"/>
                  </a:lnTo>
                  <a:lnTo>
                    <a:pt x="291" y="150"/>
                  </a:lnTo>
                  <a:lnTo>
                    <a:pt x="291" y="150"/>
                  </a:lnTo>
                  <a:lnTo>
                    <a:pt x="291" y="147"/>
                  </a:lnTo>
                  <a:lnTo>
                    <a:pt x="291" y="144"/>
                  </a:lnTo>
                  <a:lnTo>
                    <a:pt x="291" y="144"/>
                  </a:lnTo>
                  <a:lnTo>
                    <a:pt x="291" y="141"/>
                  </a:lnTo>
                  <a:lnTo>
                    <a:pt x="294" y="141"/>
                  </a:lnTo>
                  <a:lnTo>
                    <a:pt x="294" y="141"/>
                  </a:lnTo>
                  <a:lnTo>
                    <a:pt x="297" y="147"/>
                  </a:lnTo>
                  <a:lnTo>
                    <a:pt x="300" y="153"/>
                  </a:lnTo>
                  <a:lnTo>
                    <a:pt x="303" y="156"/>
                  </a:lnTo>
                  <a:lnTo>
                    <a:pt x="306" y="156"/>
                  </a:lnTo>
                  <a:lnTo>
                    <a:pt x="309" y="156"/>
                  </a:lnTo>
                  <a:lnTo>
                    <a:pt x="315" y="150"/>
                  </a:lnTo>
                  <a:lnTo>
                    <a:pt x="363" y="144"/>
                  </a:lnTo>
                  <a:lnTo>
                    <a:pt x="366" y="141"/>
                  </a:lnTo>
                  <a:lnTo>
                    <a:pt x="366" y="141"/>
                  </a:lnTo>
                  <a:lnTo>
                    <a:pt x="366" y="138"/>
                  </a:lnTo>
                  <a:lnTo>
                    <a:pt x="366" y="135"/>
                  </a:lnTo>
                  <a:lnTo>
                    <a:pt x="366" y="132"/>
                  </a:lnTo>
                  <a:lnTo>
                    <a:pt x="372" y="129"/>
                  </a:lnTo>
                  <a:lnTo>
                    <a:pt x="375" y="126"/>
                  </a:lnTo>
                  <a:lnTo>
                    <a:pt x="375" y="126"/>
                  </a:lnTo>
                  <a:lnTo>
                    <a:pt x="384" y="129"/>
                  </a:lnTo>
                  <a:lnTo>
                    <a:pt x="387" y="129"/>
                  </a:lnTo>
                  <a:lnTo>
                    <a:pt x="390" y="129"/>
                  </a:lnTo>
                  <a:lnTo>
                    <a:pt x="396" y="126"/>
                  </a:lnTo>
                  <a:lnTo>
                    <a:pt x="402" y="129"/>
                  </a:lnTo>
                  <a:lnTo>
                    <a:pt x="414" y="132"/>
                  </a:lnTo>
                  <a:lnTo>
                    <a:pt x="417" y="135"/>
                  </a:lnTo>
                  <a:lnTo>
                    <a:pt x="417" y="138"/>
                  </a:lnTo>
                  <a:lnTo>
                    <a:pt x="417" y="141"/>
                  </a:lnTo>
                  <a:lnTo>
                    <a:pt x="417" y="144"/>
                  </a:lnTo>
                  <a:lnTo>
                    <a:pt x="420" y="144"/>
                  </a:lnTo>
                  <a:lnTo>
                    <a:pt x="426" y="147"/>
                  </a:lnTo>
                  <a:lnTo>
                    <a:pt x="429" y="147"/>
                  </a:lnTo>
                  <a:lnTo>
                    <a:pt x="429" y="150"/>
                  </a:lnTo>
                  <a:lnTo>
                    <a:pt x="429" y="150"/>
                  </a:lnTo>
                  <a:lnTo>
                    <a:pt x="429" y="153"/>
                  </a:lnTo>
                  <a:lnTo>
                    <a:pt x="426" y="156"/>
                  </a:lnTo>
                  <a:lnTo>
                    <a:pt x="426" y="159"/>
                  </a:lnTo>
                  <a:lnTo>
                    <a:pt x="426" y="159"/>
                  </a:lnTo>
                  <a:lnTo>
                    <a:pt x="426" y="162"/>
                  </a:lnTo>
                  <a:lnTo>
                    <a:pt x="429" y="165"/>
                  </a:lnTo>
                  <a:lnTo>
                    <a:pt x="429" y="165"/>
                  </a:lnTo>
                  <a:lnTo>
                    <a:pt x="432" y="165"/>
                  </a:lnTo>
                  <a:lnTo>
                    <a:pt x="432" y="159"/>
                  </a:lnTo>
                  <a:lnTo>
                    <a:pt x="435" y="159"/>
                  </a:lnTo>
                  <a:lnTo>
                    <a:pt x="438" y="159"/>
                  </a:lnTo>
                  <a:lnTo>
                    <a:pt x="447" y="174"/>
                  </a:lnTo>
                  <a:lnTo>
                    <a:pt x="453" y="183"/>
                  </a:lnTo>
                  <a:lnTo>
                    <a:pt x="456" y="192"/>
                  </a:lnTo>
                  <a:lnTo>
                    <a:pt x="456" y="192"/>
                  </a:lnTo>
                  <a:lnTo>
                    <a:pt x="456" y="195"/>
                  </a:lnTo>
                  <a:lnTo>
                    <a:pt x="456" y="195"/>
                  </a:lnTo>
                  <a:lnTo>
                    <a:pt x="453" y="198"/>
                  </a:lnTo>
                  <a:lnTo>
                    <a:pt x="453" y="198"/>
                  </a:lnTo>
                  <a:lnTo>
                    <a:pt x="447" y="198"/>
                  </a:lnTo>
                  <a:lnTo>
                    <a:pt x="447" y="198"/>
                  </a:lnTo>
                  <a:lnTo>
                    <a:pt x="444" y="201"/>
                  </a:lnTo>
                  <a:lnTo>
                    <a:pt x="444" y="204"/>
                  </a:lnTo>
                  <a:lnTo>
                    <a:pt x="447" y="207"/>
                  </a:lnTo>
                  <a:lnTo>
                    <a:pt x="447" y="207"/>
                  </a:lnTo>
                  <a:lnTo>
                    <a:pt x="450" y="210"/>
                  </a:lnTo>
                  <a:lnTo>
                    <a:pt x="450" y="210"/>
                  </a:lnTo>
                  <a:lnTo>
                    <a:pt x="450" y="213"/>
                  </a:lnTo>
                  <a:lnTo>
                    <a:pt x="450" y="222"/>
                  </a:lnTo>
                  <a:lnTo>
                    <a:pt x="450" y="225"/>
                  </a:lnTo>
                  <a:lnTo>
                    <a:pt x="453" y="228"/>
                  </a:lnTo>
                  <a:lnTo>
                    <a:pt x="456" y="231"/>
                  </a:lnTo>
                  <a:lnTo>
                    <a:pt x="456" y="231"/>
                  </a:lnTo>
                  <a:lnTo>
                    <a:pt x="459" y="231"/>
                  </a:lnTo>
                  <a:lnTo>
                    <a:pt x="459" y="228"/>
                  </a:lnTo>
                  <a:lnTo>
                    <a:pt x="462" y="225"/>
                  </a:lnTo>
                  <a:lnTo>
                    <a:pt x="465" y="225"/>
                  </a:lnTo>
                  <a:lnTo>
                    <a:pt x="465" y="225"/>
                  </a:lnTo>
                  <a:lnTo>
                    <a:pt x="468" y="228"/>
                  </a:lnTo>
                  <a:lnTo>
                    <a:pt x="471" y="234"/>
                  </a:lnTo>
                  <a:lnTo>
                    <a:pt x="474" y="237"/>
                  </a:lnTo>
                  <a:lnTo>
                    <a:pt x="477" y="240"/>
                  </a:lnTo>
                  <a:lnTo>
                    <a:pt x="480" y="243"/>
                  </a:lnTo>
                  <a:lnTo>
                    <a:pt x="483" y="243"/>
                  </a:lnTo>
                  <a:lnTo>
                    <a:pt x="483" y="243"/>
                  </a:lnTo>
                  <a:lnTo>
                    <a:pt x="486" y="243"/>
                  </a:lnTo>
                  <a:lnTo>
                    <a:pt x="489" y="243"/>
                  </a:lnTo>
                  <a:lnTo>
                    <a:pt x="489" y="240"/>
                  </a:lnTo>
                  <a:lnTo>
                    <a:pt x="492" y="240"/>
                  </a:lnTo>
                  <a:lnTo>
                    <a:pt x="492" y="237"/>
                  </a:lnTo>
                  <a:lnTo>
                    <a:pt x="492" y="234"/>
                  </a:lnTo>
                  <a:lnTo>
                    <a:pt x="495" y="234"/>
                  </a:lnTo>
                  <a:lnTo>
                    <a:pt x="498" y="234"/>
                  </a:lnTo>
                  <a:lnTo>
                    <a:pt x="498" y="234"/>
                  </a:lnTo>
                  <a:lnTo>
                    <a:pt x="498" y="237"/>
                  </a:lnTo>
                  <a:lnTo>
                    <a:pt x="498" y="240"/>
                  </a:lnTo>
                  <a:lnTo>
                    <a:pt x="501" y="240"/>
                  </a:lnTo>
                  <a:lnTo>
                    <a:pt x="501" y="243"/>
                  </a:lnTo>
                  <a:lnTo>
                    <a:pt x="507" y="246"/>
                  </a:lnTo>
                  <a:lnTo>
                    <a:pt x="510" y="249"/>
                  </a:lnTo>
                  <a:lnTo>
                    <a:pt x="513" y="252"/>
                  </a:lnTo>
                  <a:lnTo>
                    <a:pt x="516" y="252"/>
                  </a:lnTo>
                  <a:lnTo>
                    <a:pt x="516" y="252"/>
                  </a:lnTo>
                  <a:lnTo>
                    <a:pt x="516" y="258"/>
                  </a:lnTo>
                  <a:lnTo>
                    <a:pt x="516" y="261"/>
                  </a:lnTo>
                  <a:lnTo>
                    <a:pt x="519" y="261"/>
                  </a:lnTo>
                  <a:lnTo>
                    <a:pt x="522" y="261"/>
                  </a:lnTo>
                  <a:lnTo>
                    <a:pt x="528" y="255"/>
                  </a:lnTo>
                  <a:lnTo>
                    <a:pt x="528" y="255"/>
                  </a:lnTo>
                  <a:lnTo>
                    <a:pt x="531" y="255"/>
                  </a:lnTo>
                  <a:lnTo>
                    <a:pt x="531" y="258"/>
                  </a:lnTo>
                  <a:lnTo>
                    <a:pt x="534" y="258"/>
                  </a:lnTo>
                  <a:lnTo>
                    <a:pt x="534" y="261"/>
                  </a:lnTo>
                  <a:lnTo>
                    <a:pt x="537" y="258"/>
                  </a:lnTo>
                  <a:lnTo>
                    <a:pt x="537" y="258"/>
                  </a:lnTo>
                  <a:lnTo>
                    <a:pt x="537" y="25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107" name="Freeform 67"/>
            <p:cNvSpPr>
              <a:spLocks noEditPoints="1"/>
            </p:cNvSpPr>
            <p:nvPr/>
          </p:nvSpPr>
          <p:spPr bwMode="auto">
            <a:xfrm>
              <a:off x="3575" y="1255"/>
              <a:ext cx="866" cy="497"/>
            </a:xfrm>
            <a:custGeom>
              <a:avLst/>
              <a:gdLst>
                <a:gd name="T0" fmla="*/ 417 w 866"/>
                <a:gd name="T1" fmla="*/ 497 h 497"/>
                <a:gd name="T2" fmla="*/ 9 w 866"/>
                <a:gd name="T3" fmla="*/ 134 h 497"/>
                <a:gd name="T4" fmla="*/ 857 w 866"/>
                <a:gd name="T5" fmla="*/ 230 h 497"/>
                <a:gd name="T6" fmla="*/ 854 w 866"/>
                <a:gd name="T7" fmla="*/ 191 h 497"/>
                <a:gd name="T8" fmla="*/ 812 w 866"/>
                <a:gd name="T9" fmla="*/ 116 h 497"/>
                <a:gd name="T10" fmla="*/ 761 w 866"/>
                <a:gd name="T11" fmla="*/ 98 h 497"/>
                <a:gd name="T12" fmla="*/ 698 w 866"/>
                <a:gd name="T13" fmla="*/ 59 h 497"/>
                <a:gd name="T14" fmla="*/ 665 w 866"/>
                <a:gd name="T15" fmla="*/ 86 h 497"/>
                <a:gd name="T16" fmla="*/ 668 w 866"/>
                <a:gd name="T17" fmla="*/ 104 h 497"/>
                <a:gd name="T18" fmla="*/ 629 w 866"/>
                <a:gd name="T19" fmla="*/ 83 h 497"/>
                <a:gd name="T20" fmla="*/ 614 w 866"/>
                <a:gd name="T21" fmla="*/ 80 h 497"/>
                <a:gd name="T22" fmla="*/ 593 w 866"/>
                <a:gd name="T23" fmla="*/ 62 h 497"/>
                <a:gd name="T24" fmla="*/ 530 w 866"/>
                <a:gd name="T25" fmla="*/ 107 h 497"/>
                <a:gd name="T26" fmla="*/ 491 w 866"/>
                <a:gd name="T27" fmla="*/ 89 h 497"/>
                <a:gd name="T28" fmla="*/ 467 w 866"/>
                <a:gd name="T29" fmla="*/ 36 h 497"/>
                <a:gd name="T30" fmla="*/ 444 w 866"/>
                <a:gd name="T31" fmla="*/ 15 h 497"/>
                <a:gd name="T32" fmla="*/ 429 w 866"/>
                <a:gd name="T33" fmla="*/ 0 h 497"/>
                <a:gd name="T34" fmla="*/ 396 w 866"/>
                <a:gd name="T35" fmla="*/ 9 h 497"/>
                <a:gd name="T36" fmla="*/ 345 w 866"/>
                <a:gd name="T37" fmla="*/ 12 h 497"/>
                <a:gd name="T38" fmla="*/ 309 w 866"/>
                <a:gd name="T39" fmla="*/ 56 h 497"/>
                <a:gd name="T40" fmla="*/ 273 w 866"/>
                <a:gd name="T41" fmla="*/ 59 h 497"/>
                <a:gd name="T42" fmla="*/ 252 w 866"/>
                <a:gd name="T43" fmla="*/ 65 h 497"/>
                <a:gd name="T44" fmla="*/ 231 w 866"/>
                <a:gd name="T45" fmla="*/ 56 h 497"/>
                <a:gd name="T46" fmla="*/ 198 w 866"/>
                <a:gd name="T47" fmla="*/ 71 h 497"/>
                <a:gd name="T48" fmla="*/ 138 w 866"/>
                <a:gd name="T49" fmla="*/ 77 h 497"/>
                <a:gd name="T50" fmla="*/ 96 w 866"/>
                <a:gd name="T51" fmla="*/ 95 h 497"/>
                <a:gd name="T52" fmla="*/ 78 w 866"/>
                <a:gd name="T53" fmla="*/ 164 h 497"/>
                <a:gd name="T54" fmla="*/ 168 w 866"/>
                <a:gd name="T55" fmla="*/ 146 h 497"/>
                <a:gd name="T56" fmla="*/ 171 w 866"/>
                <a:gd name="T57" fmla="*/ 167 h 497"/>
                <a:gd name="T58" fmla="*/ 174 w 866"/>
                <a:gd name="T59" fmla="*/ 176 h 497"/>
                <a:gd name="T60" fmla="*/ 162 w 866"/>
                <a:gd name="T61" fmla="*/ 188 h 497"/>
                <a:gd name="T62" fmla="*/ 114 w 866"/>
                <a:gd name="T63" fmla="*/ 185 h 497"/>
                <a:gd name="T64" fmla="*/ 132 w 866"/>
                <a:gd name="T65" fmla="*/ 215 h 497"/>
                <a:gd name="T66" fmla="*/ 180 w 866"/>
                <a:gd name="T67" fmla="*/ 245 h 497"/>
                <a:gd name="T68" fmla="*/ 120 w 866"/>
                <a:gd name="T69" fmla="*/ 275 h 497"/>
                <a:gd name="T70" fmla="*/ 162 w 866"/>
                <a:gd name="T71" fmla="*/ 338 h 497"/>
                <a:gd name="T72" fmla="*/ 219 w 866"/>
                <a:gd name="T73" fmla="*/ 320 h 497"/>
                <a:gd name="T74" fmla="*/ 240 w 866"/>
                <a:gd name="T75" fmla="*/ 323 h 497"/>
                <a:gd name="T76" fmla="*/ 267 w 866"/>
                <a:gd name="T77" fmla="*/ 329 h 497"/>
                <a:gd name="T78" fmla="*/ 327 w 866"/>
                <a:gd name="T79" fmla="*/ 347 h 497"/>
                <a:gd name="T80" fmla="*/ 384 w 866"/>
                <a:gd name="T81" fmla="*/ 356 h 497"/>
                <a:gd name="T82" fmla="*/ 393 w 866"/>
                <a:gd name="T83" fmla="*/ 374 h 497"/>
                <a:gd name="T84" fmla="*/ 414 w 866"/>
                <a:gd name="T85" fmla="*/ 371 h 497"/>
                <a:gd name="T86" fmla="*/ 423 w 866"/>
                <a:gd name="T87" fmla="*/ 365 h 497"/>
                <a:gd name="T88" fmla="*/ 426 w 866"/>
                <a:gd name="T89" fmla="*/ 410 h 497"/>
                <a:gd name="T90" fmla="*/ 426 w 866"/>
                <a:gd name="T91" fmla="*/ 407 h 497"/>
                <a:gd name="T92" fmla="*/ 452 w 866"/>
                <a:gd name="T93" fmla="*/ 410 h 497"/>
                <a:gd name="T94" fmla="*/ 458 w 866"/>
                <a:gd name="T95" fmla="*/ 392 h 497"/>
                <a:gd name="T96" fmla="*/ 470 w 866"/>
                <a:gd name="T97" fmla="*/ 404 h 497"/>
                <a:gd name="T98" fmla="*/ 515 w 866"/>
                <a:gd name="T99" fmla="*/ 404 h 497"/>
                <a:gd name="T100" fmla="*/ 491 w 866"/>
                <a:gd name="T101" fmla="*/ 419 h 497"/>
                <a:gd name="T102" fmla="*/ 482 w 866"/>
                <a:gd name="T103" fmla="*/ 425 h 497"/>
                <a:gd name="T104" fmla="*/ 530 w 866"/>
                <a:gd name="T105" fmla="*/ 422 h 497"/>
                <a:gd name="T106" fmla="*/ 557 w 866"/>
                <a:gd name="T107" fmla="*/ 428 h 497"/>
                <a:gd name="T108" fmla="*/ 575 w 866"/>
                <a:gd name="T109" fmla="*/ 446 h 497"/>
                <a:gd name="T110" fmla="*/ 605 w 866"/>
                <a:gd name="T111" fmla="*/ 434 h 497"/>
                <a:gd name="T112" fmla="*/ 626 w 866"/>
                <a:gd name="T113" fmla="*/ 440 h 497"/>
                <a:gd name="T114" fmla="*/ 647 w 866"/>
                <a:gd name="T115" fmla="*/ 395 h 497"/>
                <a:gd name="T116" fmla="*/ 740 w 866"/>
                <a:gd name="T117" fmla="*/ 359 h 497"/>
                <a:gd name="T118" fmla="*/ 824 w 866"/>
                <a:gd name="T119" fmla="*/ 338 h 497"/>
                <a:gd name="T120" fmla="*/ 860 w 866"/>
                <a:gd name="T121" fmla="*/ 281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66" h="497">
                  <a:moveTo>
                    <a:pt x="432" y="488"/>
                  </a:moveTo>
                  <a:lnTo>
                    <a:pt x="429" y="488"/>
                  </a:lnTo>
                  <a:lnTo>
                    <a:pt x="423" y="479"/>
                  </a:lnTo>
                  <a:lnTo>
                    <a:pt x="420" y="479"/>
                  </a:lnTo>
                  <a:lnTo>
                    <a:pt x="417" y="476"/>
                  </a:lnTo>
                  <a:lnTo>
                    <a:pt x="405" y="470"/>
                  </a:lnTo>
                  <a:lnTo>
                    <a:pt x="405" y="470"/>
                  </a:lnTo>
                  <a:lnTo>
                    <a:pt x="402" y="467"/>
                  </a:lnTo>
                  <a:lnTo>
                    <a:pt x="399" y="467"/>
                  </a:lnTo>
                  <a:lnTo>
                    <a:pt x="399" y="470"/>
                  </a:lnTo>
                  <a:lnTo>
                    <a:pt x="399" y="470"/>
                  </a:lnTo>
                  <a:lnTo>
                    <a:pt x="399" y="476"/>
                  </a:lnTo>
                  <a:lnTo>
                    <a:pt x="402" y="482"/>
                  </a:lnTo>
                  <a:lnTo>
                    <a:pt x="402" y="485"/>
                  </a:lnTo>
                  <a:lnTo>
                    <a:pt x="402" y="491"/>
                  </a:lnTo>
                  <a:lnTo>
                    <a:pt x="405" y="494"/>
                  </a:lnTo>
                  <a:lnTo>
                    <a:pt x="417" y="497"/>
                  </a:lnTo>
                  <a:lnTo>
                    <a:pt x="432" y="497"/>
                  </a:lnTo>
                  <a:lnTo>
                    <a:pt x="438" y="497"/>
                  </a:lnTo>
                  <a:lnTo>
                    <a:pt x="441" y="491"/>
                  </a:lnTo>
                  <a:lnTo>
                    <a:pt x="438" y="488"/>
                  </a:lnTo>
                  <a:lnTo>
                    <a:pt x="432" y="488"/>
                  </a:lnTo>
                  <a:close/>
                  <a:moveTo>
                    <a:pt x="21" y="128"/>
                  </a:moveTo>
                  <a:lnTo>
                    <a:pt x="18" y="128"/>
                  </a:lnTo>
                  <a:lnTo>
                    <a:pt x="18" y="125"/>
                  </a:lnTo>
                  <a:lnTo>
                    <a:pt x="15" y="125"/>
                  </a:lnTo>
                  <a:lnTo>
                    <a:pt x="9" y="125"/>
                  </a:lnTo>
                  <a:lnTo>
                    <a:pt x="0" y="131"/>
                  </a:lnTo>
                  <a:lnTo>
                    <a:pt x="0" y="134"/>
                  </a:lnTo>
                  <a:lnTo>
                    <a:pt x="6" y="131"/>
                  </a:lnTo>
                  <a:lnTo>
                    <a:pt x="9" y="131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6" y="134"/>
                  </a:lnTo>
                  <a:lnTo>
                    <a:pt x="6" y="137"/>
                  </a:lnTo>
                  <a:lnTo>
                    <a:pt x="12" y="137"/>
                  </a:lnTo>
                  <a:lnTo>
                    <a:pt x="21" y="131"/>
                  </a:lnTo>
                  <a:lnTo>
                    <a:pt x="21" y="128"/>
                  </a:lnTo>
                  <a:lnTo>
                    <a:pt x="21" y="128"/>
                  </a:lnTo>
                  <a:lnTo>
                    <a:pt x="21" y="128"/>
                  </a:lnTo>
                  <a:close/>
                  <a:moveTo>
                    <a:pt x="866" y="269"/>
                  </a:moveTo>
                  <a:lnTo>
                    <a:pt x="866" y="263"/>
                  </a:lnTo>
                  <a:lnTo>
                    <a:pt x="866" y="260"/>
                  </a:lnTo>
                  <a:lnTo>
                    <a:pt x="866" y="257"/>
                  </a:lnTo>
                  <a:lnTo>
                    <a:pt x="866" y="257"/>
                  </a:lnTo>
                  <a:lnTo>
                    <a:pt x="863" y="254"/>
                  </a:lnTo>
                  <a:lnTo>
                    <a:pt x="863" y="251"/>
                  </a:lnTo>
                  <a:lnTo>
                    <a:pt x="860" y="251"/>
                  </a:lnTo>
                  <a:lnTo>
                    <a:pt x="860" y="248"/>
                  </a:lnTo>
                  <a:lnTo>
                    <a:pt x="857" y="230"/>
                  </a:lnTo>
                  <a:lnTo>
                    <a:pt x="860" y="227"/>
                  </a:lnTo>
                  <a:lnTo>
                    <a:pt x="860" y="227"/>
                  </a:lnTo>
                  <a:lnTo>
                    <a:pt x="860" y="227"/>
                  </a:lnTo>
                  <a:lnTo>
                    <a:pt x="860" y="227"/>
                  </a:lnTo>
                  <a:lnTo>
                    <a:pt x="860" y="224"/>
                  </a:lnTo>
                  <a:lnTo>
                    <a:pt x="860" y="224"/>
                  </a:lnTo>
                  <a:lnTo>
                    <a:pt x="860" y="215"/>
                  </a:lnTo>
                  <a:lnTo>
                    <a:pt x="860" y="212"/>
                  </a:lnTo>
                  <a:lnTo>
                    <a:pt x="857" y="206"/>
                  </a:lnTo>
                  <a:lnTo>
                    <a:pt x="857" y="203"/>
                  </a:lnTo>
                  <a:lnTo>
                    <a:pt x="857" y="203"/>
                  </a:lnTo>
                  <a:lnTo>
                    <a:pt x="857" y="200"/>
                  </a:lnTo>
                  <a:lnTo>
                    <a:pt x="857" y="197"/>
                  </a:lnTo>
                  <a:lnTo>
                    <a:pt x="854" y="197"/>
                  </a:lnTo>
                  <a:lnTo>
                    <a:pt x="854" y="197"/>
                  </a:lnTo>
                  <a:lnTo>
                    <a:pt x="854" y="194"/>
                  </a:lnTo>
                  <a:lnTo>
                    <a:pt x="854" y="191"/>
                  </a:lnTo>
                  <a:lnTo>
                    <a:pt x="857" y="188"/>
                  </a:lnTo>
                  <a:lnTo>
                    <a:pt x="860" y="179"/>
                  </a:lnTo>
                  <a:lnTo>
                    <a:pt x="860" y="176"/>
                  </a:lnTo>
                  <a:lnTo>
                    <a:pt x="860" y="173"/>
                  </a:lnTo>
                  <a:lnTo>
                    <a:pt x="860" y="167"/>
                  </a:lnTo>
                  <a:lnTo>
                    <a:pt x="857" y="143"/>
                  </a:lnTo>
                  <a:lnTo>
                    <a:pt x="857" y="137"/>
                  </a:lnTo>
                  <a:lnTo>
                    <a:pt x="860" y="134"/>
                  </a:lnTo>
                  <a:lnTo>
                    <a:pt x="860" y="119"/>
                  </a:lnTo>
                  <a:lnTo>
                    <a:pt x="854" y="116"/>
                  </a:lnTo>
                  <a:lnTo>
                    <a:pt x="851" y="113"/>
                  </a:lnTo>
                  <a:lnTo>
                    <a:pt x="830" y="107"/>
                  </a:lnTo>
                  <a:lnTo>
                    <a:pt x="824" y="107"/>
                  </a:lnTo>
                  <a:lnTo>
                    <a:pt x="821" y="107"/>
                  </a:lnTo>
                  <a:lnTo>
                    <a:pt x="818" y="110"/>
                  </a:lnTo>
                  <a:lnTo>
                    <a:pt x="815" y="116"/>
                  </a:lnTo>
                  <a:lnTo>
                    <a:pt x="812" y="116"/>
                  </a:lnTo>
                  <a:lnTo>
                    <a:pt x="812" y="119"/>
                  </a:lnTo>
                  <a:lnTo>
                    <a:pt x="809" y="119"/>
                  </a:lnTo>
                  <a:lnTo>
                    <a:pt x="806" y="122"/>
                  </a:lnTo>
                  <a:lnTo>
                    <a:pt x="803" y="122"/>
                  </a:lnTo>
                  <a:lnTo>
                    <a:pt x="797" y="128"/>
                  </a:lnTo>
                  <a:lnTo>
                    <a:pt x="794" y="128"/>
                  </a:lnTo>
                  <a:lnTo>
                    <a:pt x="788" y="131"/>
                  </a:lnTo>
                  <a:lnTo>
                    <a:pt x="785" y="131"/>
                  </a:lnTo>
                  <a:lnTo>
                    <a:pt x="782" y="131"/>
                  </a:lnTo>
                  <a:lnTo>
                    <a:pt x="779" y="128"/>
                  </a:lnTo>
                  <a:lnTo>
                    <a:pt x="776" y="125"/>
                  </a:lnTo>
                  <a:lnTo>
                    <a:pt x="773" y="122"/>
                  </a:lnTo>
                  <a:lnTo>
                    <a:pt x="770" y="122"/>
                  </a:lnTo>
                  <a:lnTo>
                    <a:pt x="764" y="110"/>
                  </a:lnTo>
                  <a:lnTo>
                    <a:pt x="761" y="104"/>
                  </a:lnTo>
                  <a:lnTo>
                    <a:pt x="761" y="104"/>
                  </a:lnTo>
                  <a:lnTo>
                    <a:pt x="761" y="98"/>
                  </a:lnTo>
                  <a:lnTo>
                    <a:pt x="761" y="98"/>
                  </a:lnTo>
                  <a:lnTo>
                    <a:pt x="758" y="95"/>
                  </a:lnTo>
                  <a:lnTo>
                    <a:pt x="758" y="92"/>
                  </a:lnTo>
                  <a:lnTo>
                    <a:pt x="755" y="86"/>
                  </a:lnTo>
                  <a:lnTo>
                    <a:pt x="752" y="80"/>
                  </a:lnTo>
                  <a:lnTo>
                    <a:pt x="752" y="80"/>
                  </a:lnTo>
                  <a:lnTo>
                    <a:pt x="752" y="77"/>
                  </a:lnTo>
                  <a:lnTo>
                    <a:pt x="752" y="74"/>
                  </a:lnTo>
                  <a:lnTo>
                    <a:pt x="752" y="74"/>
                  </a:lnTo>
                  <a:lnTo>
                    <a:pt x="749" y="74"/>
                  </a:lnTo>
                  <a:lnTo>
                    <a:pt x="740" y="80"/>
                  </a:lnTo>
                  <a:lnTo>
                    <a:pt x="722" y="83"/>
                  </a:lnTo>
                  <a:lnTo>
                    <a:pt x="707" y="83"/>
                  </a:lnTo>
                  <a:lnTo>
                    <a:pt x="698" y="80"/>
                  </a:lnTo>
                  <a:lnTo>
                    <a:pt x="692" y="74"/>
                  </a:lnTo>
                  <a:lnTo>
                    <a:pt x="692" y="68"/>
                  </a:lnTo>
                  <a:lnTo>
                    <a:pt x="698" y="59"/>
                  </a:lnTo>
                  <a:lnTo>
                    <a:pt x="698" y="56"/>
                  </a:lnTo>
                  <a:lnTo>
                    <a:pt x="695" y="53"/>
                  </a:lnTo>
                  <a:lnTo>
                    <a:pt x="695" y="53"/>
                  </a:lnTo>
                  <a:lnTo>
                    <a:pt x="698" y="53"/>
                  </a:lnTo>
                  <a:lnTo>
                    <a:pt x="677" y="56"/>
                  </a:lnTo>
                  <a:lnTo>
                    <a:pt x="677" y="59"/>
                  </a:lnTo>
                  <a:lnTo>
                    <a:pt x="668" y="59"/>
                  </a:lnTo>
                  <a:lnTo>
                    <a:pt x="668" y="59"/>
                  </a:lnTo>
                  <a:lnTo>
                    <a:pt x="668" y="62"/>
                  </a:lnTo>
                  <a:lnTo>
                    <a:pt x="668" y="65"/>
                  </a:lnTo>
                  <a:lnTo>
                    <a:pt x="665" y="65"/>
                  </a:lnTo>
                  <a:lnTo>
                    <a:pt x="662" y="65"/>
                  </a:lnTo>
                  <a:lnTo>
                    <a:pt x="659" y="68"/>
                  </a:lnTo>
                  <a:lnTo>
                    <a:pt x="659" y="71"/>
                  </a:lnTo>
                  <a:lnTo>
                    <a:pt x="659" y="74"/>
                  </a:lnTo>
                  <a:lnTo>
                    <a:pt x="659" y="77"/>
                  </a:lnTo>
                  <a:lnTo>
                    <a:pt x="665" y="86"/>
                  </a:lnTo>
                  <a:lnTo>
                    <a:pt x="665" y="89"/>
                  </a:lnTo>
                  <a:lnTo>
                    <a:pt x="668" y="89"/>
                  </a:lnTo>
                  <a:lnTo>
                    <a:pt x="671" y="89"/>
                  </a:lnTo>
                  <a:lnTo>
                    <a:pt x="671" y="92"/>
                  </a:lnTo>
                  <a:lnTo>
                    <a:pt x="674" y="95"/>
                  </a:lnTo>
                  <a:lnTo>
                    <a:pt x="671" y="92"/>
                  </a:lnTo>
                  <a:lnTo>
                    <a:pt x="671" y="92"/>
                  </a:lnTo>
                  <a:lnTo>
                    <a:pt x="671" y="92"/>
                  </a:lnTo>
                  <a:lnTo>
                    <a:pt x="668" y="92"/>
                  </a:lnTo>
                  <a:lnTo>
                    <a:pt x="668" y="95"/>
                  </a:lnTo>
                  <a:lnTo>
                    <a:pt x="671" y="101"/>
                  </a:lnTo>
                  <a:lnTo>
                    <a:pt x="671" y="104"/>
                  </a:lnTo>
                  <a:lnTo>
                    <a:pt x="677" y="107"/>
                  </a:lnTo>
                  <a:lnTo>
                    <a:pt x="671" y="113"/>
                  </a:lnTo>
                  <a:lnTo>
                    <a:pt x="668" y="116"/>
                  </a:lnTo>
                  <a:lnTo>
                    <a:pt x="668" y="107"/>
                  </a:lnTo>
                  <a:lnTo>
                    <a:pt x="668" y="104"/>
                  </a:lnTo>
                  <a:lnTo>
                    <a:pt x="662" y="95"/>
                  </a:lnTo>
                  <a:lnTo>
                    <a:pt x="662" y="95"/>
                  </a:lnTo>
                  <a:lnTo>
                    <a:pt x="665" y="92"/>
                  </a:lnTo>
                  <a:lnTo>
                    <a:pt x="662" y="89"/>
                  </a:lnTo>
                  <a:lnTo>
                    <a:pt x="659" y="89"/>
                  </a:lnTo>
                  <a:lnTo>
                    <a:pt x="659" y="86"/>
                  </a:lnTo>
                  <a:lnTo>
                    <a:pt x="659" y="80"/>
                  </a:lnTo>
                  <a:lnTo>
                    <a:pt x="653" y="74"/>
                  </a:lnTo>
                  <a:lnTo>
                    <a:pt x="653" y="71"/>
                  </a:lnTo>
                  <a:lnTo>
                    <a:pt x="644" y="71"/>
                  </a:lnTo>
                  <a:lnTo>
                    <a:pt x="632" y="77"/>
                  </a:lnTo>
                  <a:lnTo>
                    <a:pt x="635" y="80"/>
                  </a:lnTo>
                  <a:lnTo>
                    <a:pt x="635" y="83"/>
                  </a:lnTo>
                  <a:lnTo>
                    <a:pt x="638" y="83"/>
                  </a:lnTo>
                  <a:lnTo>
                    <a:pt x="635" y="83"/>
                  </a:lnTo>
                  <a:lnTo>
                    <a:pt x="632" y="80"/>
                  </a:lnTo>
                  <a:lnTo>
                    <a:pt x="629" y="83"/>
                  </a:lnTo>
                  <a:lnTo>
                    <a:pt x="629" y="86"/>
                  </a:lnTo>
                  <a:lnTo>
                    <a:pt x="629" y="89"/>
                  </a:lnTo>
                  <a:lnTo>
                    <a:pt x="629" y="89"/>
                  </a:lnTo>
                  <a:lnTo>
                    <a:pt x="629" y="92"/>
                  </a:lnTo>
                  <a:lnTo>
                    <a:pt x="626" y="92"/>
                  </a:lnTo>
                  <a:lnTo>
                    <a:pt x="626" y="92"/>
                  </a:lnTo>
                  <a:lnTo>
                    <a:pt x="623" y="86"/>
                  </a:lnTo>
                  <a:lnTo>
                    <a:pt x="623" y="83"/>
                  </a:lnTo>
                  <a:lnTo>
                    <a:pt x="623" y="86"/>
                  </a:lnTo>
                  <a:lnTo>
                    <a:pt x="623" y="89"/>
                  </a:lnTo>
                  <a:lnTo>
                    <a:pt x="620" y="92"/>
                  </a:lnTo>
                  <a:lnTo>
                    <a:pt x="620" y="92"/>
                  </a:lnTo>
                  <a:lnTo>
                    <a:pt x="617" y="89"/>
                  </a:lnTo>
                  <a:lnTo>
                    <a:pt x="617" y="86"/>
                  </a:lnTo>
                  <a:lnTo>
                    <a:pt x="617" y="83"/>
                  </a:lnTo>
                  <a:lnTo>
                    <a:pt x="614" y="83"/>
                  </a:lnTo>
                  <a:lnTo>
                    <a:pt x="614" y="80"/>
                  </a:lnTo>
                  <a:lnTo>
                    <a:pt x="611" y="74"/>
                  </a:lnTo>
                  <a:lnTo>
                    <a:pt x="611" y="71"/>
                  </a:lnTo>
                  <a:lnTo>
                    <a:pt x="605" y="74"/>
                  </a:lnTo>
                  <a:lnTo>
                    <a:pt x="602" y="77"/>
                  </a:lnTo>
                  <a:lnTo>
                    <a:pt x="599" y="80"/>
                  </a:lnTo>
                  <a:lnTo>
                    <a:pt x="593" y="77"/>
                  </a:lnTo>
                  <a:lnTo>
                    <a:pt x="599" y="71"/>
                  </a:lnTo>
                  <a:lnTo>
                    <a:pt x="602" y="71"/>
                  </a:lnTo>
                  <a:lnTo>
                    <a:pt x="602" y="68"/>
                  </a:lnTo>
                  <a:lnTo>
                    <a:pt x="602" y="65"/>
                  </a:lnTo>
                  <a:lnTo>
                    <a:pt x="605" y="65"/>
                  </a:lnTo>
                  <a:lnTo>
                    <a:pt x="605" y="62"/>
                  </a:lnTo>
                  <a:lnTo>
                    <a:pt x="602" y="62"/>
                  </a:lnTo>
                  <a:lnTo>
                    <a:pt x="599" y="62"/>
                  </a:lnTo>
                  <a:lnTo>
                    <a:pt x="599" y="59"/>
                  </a:lnTo>
                  <a:lnTo>
                    <a:pt x="596" y="56"/>
                  </a:lnTo>
                  <a:lnTo>
                    <a:pt x="593" y="62"/>
                  </a:lnTo>
                  <a:lnTo>
                    <a:pt x="590" y="68"/>
                  </a:lnTo>
                  <a:lnTo>
                    <a:pt x="581" y="71"/>
                  </a:lnTo>
                  <a:lnTo>
                    <a:pt x="578" y="74"/>
                  </a:lnTo>
                  <a:lnTo>
                    <a:pt x="575" y="68"/>
                  </a:lnTo>
                  <a:lnTo>
                    <a:pt x="569" y="68"/>
                  </a:lnTo>
                  <a:lnTo>
                    <a:pt x="560" y="71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66" y="77"/>
                  </a:lnTo>
                  <a:lnTo>
                    <a:pt x="563" y="80"/>
                  </a:lnTo>
                  <a:lnTo>
                    <a:pt x="548" y="89"/>
                  </a:lnTo>
                  <a:lnTo>
                    <a:pt x="545" y="89"/>
                  </a:lnTo>
                  <a:lnTo>
                    <a:pt x="542" y="92"/>
                  </a:lnTo>
                  <a:lnTo>
                    <a:pt x="542" y="92"/>
                  </a:lnTo>
                  <a:lnTo>
                    <a:pt x="536" y="101"/>
                  </a:lnTo>
                  <a:lnTo>
                    <a:pt x="533" y="104"/>
                  </a:lnTo>
                  <a:lnTo>
                    <a:pt x="530" y="107"/>
                  </a:lnTo>
                  <a:lnTo>
                    <a:pt x="521" y="107"/>
                  </a:lnTo>
                  <a:lnTo>
                    <a:pt x="521" y="110"/>
                  </a:lnTo>
                  <a:lnTo>
                    <a:pt x="521" y="113"/>
                  </a:lnTo>
                  <a:lnTo>
                    <a:pt x="518" y="116"/>
                  </a:lnTo>
                  <a:lnTo>
                    <a:pt x="515" y="113"/>
                  </a:lnTo>
                  <a:lnTo>
                    <a:pt x="515" y="113"/>
                  </a:lnTo>
                  <a:lnTo>
                    <a:pt x="512" y="110"/>
                  </a:lnTo>
                  <a:lnTo>
                    <a:pt x="512" y="110"/>
                  </a:lnTo>
                  <a:lnTo>
                    <a:pt x="509" y="107"/>
                  </a:lnTo>
                  <a:lnTo>
                    <a:pt x="509" y="107"/>
                  </a:lnTo>
                  <a:lnTo>
                    <a:pt x="512" y="104"/>
                  </a:lnTo>
                  <a:lnTo>
                    <a:pt x="512" y="104"/>
                  </a:lnTo>
                  <a:lnTo>
                    <a:pt x="512" y="101"/>
                  </a:lnTo>
                  <a:lnTo>
                    <a:pt x="500" y="95"/>
                  </a:lnTo>
                  <a:lnTo>
                    <a:pt x="497" y="89"/>
                  </a:lnTo>
                  <a:lnTo>
                    <a:pt x="494" y="89"/>
                  </a:lnTo>
                  <a:lnTo>
                    <a:pt x="491" y="89"/>
                  </a:lnTo>
                  <a:lnTo>
                    <a:pt x="491" y="86"/>
                  </a:lnTo>
                  <a:lnTo>
                    <a:pt x="491" y="83"/>
                  </a:lnTo>
                  <a:lnTo>
                    <a:pt x="491" y="83"/>
                  </a:lnTo>
                  <a:lnTo>
                    <a:pt x="491" y="80"/>
                  </a:lnTo>
                  <a:lnTo>
                    <a:pt x="491" y="80"/>
                  </a:lnTo>
                  <a:lnTo>
                    <a:pt x="488" y="68"/>
                  </a:lnTo>
                  <a:lnTo>
                    <a:pt x="476" y="56"/>
                  </a:lnTo>
                  <a:lnTo>
                    <a:pt x="473" y="53"/>
                  </a:lnTo>
                  <a:lnTo>
                    <a:pt x="470" y="51"/>
                  </a:lnTo>
                  <a:lnTo>
                    <a:pt x="467" y="48"/>
                  </a:lnTo>
                  <a:lnTo>
                    <a:pt x="464" y="45"/>
                  </a:lnTo>
                  <a:lnTo>
                    <a:pt x="464" y="45"/>
                  </a:lnTo>
                  <a:lnTo>
                    <a:pt x="464" y="42"/>
                  </a:lnTo>
                  <a:lnTo>
                    <a:pt x="467" y="42"/>
                  </a:lnTo>
                  <a:lnTo>
                    <a:pt x="467" y="39"/>
                  </a:lnTo>
                  <a:lnTo>
                    <a:pt x="467" y="39"/>
                  </a:lnTo>
                  <a:lnTo>
                    <a:pt x="467" y="36"/>
                  </a:lnTo>
                  <a:lnTo>
                    <a:pt x="461" y="33"/>
                  </a:lnTo>
                  <a:lnTo>
                    <a:pt x="452" y="33"/>
                  </a:lnTo>
                  <a:lnTo>
                    <a:pt x="447" y="30"/>
                  </a:lnTo>
                  <a:lnTo>
                    <a:pt x="447" y="27"/>
                  </a:lnTo>
                  <a:lnTo>
                    <a:pt x="444" y="27"/>
                  </a:lnTo>
                  <a:lnTo>
                    <a:pt x="444" y="27"/>
                  </a:lnTo>
                  <a:lnTo>
                    <a:pt x="447" y="24"/>
                  </a:lnTo>
                  <a:lnTo>
                    <a:pt x="449" y="24"/>
                  </a:lnTo>
                  <a:lnTo>
                    <a:pt x="449" y="21"/>
                  </a:lnTo>
                  <a:lnTo>
                    <a:pt x="449" y="21"/>
                  </a:lnTo>
                  <a:lnTo>
                    <a:pt x="449" y="21"/>
                  </a:lnTo>
                  <a:lnTo>
                    <a:pt x="449" y="21"/>
                  </a:lnTo>
                  <a:lnTo>
                    <a:pt x="449" y="21"/>
                  </a:lnTo>
                  <a:lnTo>
                    <a:pt x="449" y="18"/>
                  </a:lnTo>
                  <a:lnTo>
                    <a:pt x="449" y="15"/>
                  </a:lnTo>
                  <a:lnTo>
                    <a:pt x="447" y="15"/>
                  </a:lnTo>
                  <a:lnTo>
                    <a:pt x="444" y="15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5" y="24"/>
                  </a:lnTo>
                  <a:lnTo>
                    <a:pt x="429" y="36"/>
                  </a:lnTo>
                  <a:lnTo>
                    <a:pt x="426" y="36"/>
                  </a:lnTo>
                  <a:lnTo>
                    <a:pt x="426" y="36"/>
                  </a:lnTo>
                  <a:lnTo>
                    <a:pt x="432" y="30"/>
                  </a:lnTo>
                  <a:lnTo>
                    <a:pt x="432" y="27"/>
                  </a:lnTo>
                  <a:lnTo>
                    <a:pt x="435" y="18"/>
                  </a:lnTo>
                  <a:lnTo>
                    <a:pt x="438" y="15"/>
                  </a:lnTo>
                  <a:lnTo>
                    <a:pt x="435" y="12"/>
                  </a:lnTo>
                  <a:lnTo>
                    <a:pt x="435" y="12"/>
                  </a:lnTo>
                  <a:lnTo>
                    <a:pt x="435" y="9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2" y="0"/>
                  </a:lnTo>
                  <a:lnTo>
                    <a:pt x="429" y="0"/>
                  </a:lnTo>
                  <a:lnTo>
                    <a:pt x="426" y="6"/>
                  </a:lnTo>
                  <a:lnTo>
                    <a:pt x="423" y="3"/>
                  </a:lnTo>
                  <a:lnTo>
                    <a:pt x="420" y="6"/>
                  </a:lnTo>
                  <a:lnTo>
                    <a:pt x="414" y="12"/>
                  </a:lnTo>
                  <a:lnTo>
                    <a:pt x="408" y="18"/>
                  </a:lnTo>
                  <a:lnTo>
                    <a:pt x="408" y="21"/>
                  </a:lnTo>
                  <a:lnTo>
                    <a:pt x="405" y="27"/>
                  </a:lnTo>
                  <a:lnTo>
                    <a:pt x="405" y="24"/>
                  </a:lnTo>
                  <a:lnTo>
                    <a:pt x="405" y="24"/>
                  </a:lnTo>
                  <a:lnTo>
                    <a:pt x="405" y="21"/>
                  </a:lnTo>
                  <a:lnTo>
                    <a:pt x="408" y="18"/>
                  </a:lnTo>
                  <a:lnTo>
                    <a:pt x="408" y="12"/>
                  </a:lnTo>
                  <a:lnTo>
                    <a:pt x="408" y="6"/>
                  </a:lnTo>
                  <a:lnTo>
                    <a:pt x="408" y="3"/>
                  </a:lnTo>
                  <a:lnTo>
                    <a:pt x="405" y="0"/>
                  </a:lnTo>
                  <a:lnTo>
                    <a:pt x="399" y="9"/>
                  </a:lnTo>
                  <a:lnTo>
                    <a:pt x="396" y="9"/>
                  </a:lnTo>
                  <a:lnTo>
                    <a:pt x="396" y="9"/>
                  </a:lnTo>
                  <a:lnTo>
                    <a:pt x="393" y="9"/>
                  </a:lnTo>
                  <a:lnTo>
                    <a:pt x="375" y="18"/>
                  </a:lnTo>
                  <a:lnTo>
                    <a:pt x="372" y="18"/>
                  </a:lnTo>
                  <a:lnTo>
                    <a:pt x="372" y="21"/>
                  </a:lnTo>
                  <a:lnTo>
                    <a:pt x="369" y="21"/>
                  </a:lnTo>
                  <a:lnTo>
                    <a:pt x="366" y="21"/>
                  </a:lnTo>
                  <a:lnTo>
                    <a:pt x="360" y="21"/>
                  </a:lnTo>
                  <a:lnTo>
                    <a:pt x="363" y="21"/>
                  </a:lnTo>
                  <a:lnTo>
                    <a:pt x="363" y="18"/>
                  </a:lnTo>
                  <a:lnTo>
                    <a:pt x="363" y="18"/>
                  </a:lnTo>
                  <a:lnTo>
                    <a:pt x="363" y="18"/>
                  </a:lnTo>
                  <a:lnTo>
                    <a:pt x="360" y="18"/>
                  </a:lnTo>
                  <a:lnTo>
                    <a:pt x="354" y="12"/>
                  </a:lnTo>
                  <a:lnTo>
                    <a:pt x="348" y="12"/>
                  </a:lnTo>
                  <a:lnTo>
                    <a:pt x="345" y="12"/>
                  </a:lnTo>
                  <a:lnTo>
                    <a:pt x="345" y="12"/>
                  </a:lnTo>
                  <a:lnTo>
                    <a:pt x="342" y="15"/>
                  </a:lnTo>
                  <a:lnTo>
                    <a:pt x="339" y="21"/>
                  </a:lnTo>
                  <a:lnTo>
                    <a:pt x="333" y="24"/>
                  </a:lnTo>
                  <a:lnTo>
                    <a:pt x="330" y="27"/>
                  </a:lnTo>
                  <a:lnTo>
                    <a:pt x="330" y="33"/>
                  </a:lnTo>
                  <a:lnTo>
                    <a:pt x="339" y="42"/>
                  </a:lnTo>
                  <a:lnTo>
                    <a:pt x="342" y="45"/>
                  </a:lnTo>
                  <a:lnTo>
                    <a:pt x="330" y="45"/>
                  </a:lnTo>
                  <a:lnTo>
                    <a:pt x="330" y="48"/>
                  </a:lnTo>
                  <a:lnTo>
                    <a:pt x="330" y="53"/>
                  </a:lnTo>
                  <a:lnTo>
                    <a:pt x="333" y="59"/>
                  </a:lnTo>
                  <a:lnTo>
                    <a:pt x="330" y="62"/>
                  </a:lnTo>
                  <a:lnTo>
                    <a:pt x="324" y="62"/>
                  </a:lnTo>
                  <a:lnTo>
                    <a:pt x="318" y="59"/>
                  </a:lnTo>
                  <a:lnTo>
                    <a:pt x="318" y="53"/>
                  </a:lnTo>
                  <a:lnTo>
                    <a:pt x="309" y="56"/>
                  </a:lnTo>
                  <a:lnTo>
                    <a:pt x="309" y="56"/>
                  </a:lnTo>
                  <a:lnTo>
                    <a:pt x="306" y="56"/>
                  </a:lnTo>
                  <a:lnTo>
                    <a:pt x="300" y="51"/>
                  </a:lnTo>
                  <a:lnTo>
                    <a:pt x="297" y="51"/>
                  </a:lnTo>
                  <a:lnTo>
                    <a:pt x="288" y="51"/>
                  </a:lnTo>
                  <a:lnTo>
                    <a:pt x="285" y="51"/>
                  </a:lnTo>
                  <a:lnTo>
                    <a:pt x="282" y="45"/>
                  </a:lnTo>
                  <a:lnTo>
                    <a:pt x="282" y="48"/>
                  </a:lnTo>
                  <a:lnTo>
                    <a:pt x="282" y="51"/>
                  </a:lnTo>
                  <a:lnTo>
                    <a:pt x="282" y="51"/>
                  </a:lnTo>
                  <a:lnTo>
                    <a:pt x="279" y="53"/>
                  </a:lnTo>
                  <a:lnTo>
                    <a:pt x="276" y="51"/>
                  </a:lnTo>
                  <a:lnTo>
                    <a:pt x="276" y="53"/>
                  </a:lnTo>
                  <a:lnTo>
                    <a:pt x="276" y="59"/>
                  </a:lnTo>
                  <a:lnTo>
                    <a:pt x="276" y="65"/>
                  </a:lnTo>
                  <a:lnTo>
                    <a:pt x="273" y="62"/>
                  </a:lnTo>
                  <a:lnTo>
                    <a:pt x="273" y="62"/>
                  </a:lnTo>
                  <a:lnTo>
                    <a:pt x="273" y="59"/>
                  </a:lnTo>
                  <a:lnTo>
                    <a:pt x="270" y="59"/>
                  </a:lnTo>
                  <a:lnTo>
                    <a:pt x="273" y="68"/>
                  </a:lnTo>
                  <a:lnTo>
                    <a:pt x="273" y="68"/>
                  </a:lnTo>
                  <a:lnTo>
                    <a:pt x="273" y="71"/>
                  </a:lnTo>
                  <a:lnTo>
                    <a:pt x="273" y="74"/>
                  </a:lnTo>
                  <a:lnTo>
                    <a:pt x="273" y="77"/>
                  </a:lnTo>
                  <a:lnTo>
                    <a:pt x="273" y="77"/>
                  </a:lnTo>
                  <a:lnTo>
                    <a:pt x="270" y="74"/>
                  </a:lnTo>
                  <a:lnTo>
                    <a:pt x="264" y="71"/>
                  </a:lnTo>
                  <a:lnTo>
                    <a:pt x="261" y="68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64" y="62"/>
                  </a:lnTo>
                  <a:lnTo>
                    <a:pt x="261" y="62"/>
                  </a:lnTo>
                  <a:lnTo>
                    <a:pt x="258" y="62"/>
                  </a:lnTo>
                  <a:lnTo>
                    <a:pt x="252" y="68"/>
                  </a:lnTo>
                  <a:lnTo>
                    <a:pt x="252" y="65"/>
                  </a:lnTo>
                  <a:lnTo>
                    <a:pt x="252" y="62"/>
                  </a:lnTo>
                  <a:lnTo>
                    <a:pt x="249" y="59"/>
                  </a:lnTo>
                  <a:lnTo>
                    <a:pt x="249" y="59"/>
                  </a:lnTo>
                  <a:lnTo>
                    <a:pt x="249" y="56"/>
                  </a:lnTo>
                  <a:lnTo>
                    <a:pt x="249" y="56"/>
                  </a:lnTo>
                  <a:lnTo>
                    <a:pt x="249" y="53"/>
                  </a:lnTo>
                  <a:lnTo>
                    <a:pt x="246" y="53"/>
                  </a:lnTo>
                  <a:lnTo>
                    <a:pt x="246" y="51"/>
                  </a:lnTo>
                  <a:lnTo>
                    <a:pt x="249" y="51"/>
                  </a:lnTo>
                  <a:lnTo>
                    <a:pt x="249" y="48"/>
                  </a:lnTo>
                  <a:lnTo>
                    <a:pt x="246" y="45"/>
                  </a:lnTo>
                  <a:lnTo>
                    <a:pt x="240" y="48"/>
                  </a:lnTo>
                  <a:lnTo>
                    <a:pt x="234" y="51"/>
                  </a:lnTo>
                  <a:lnTo>
                    <a:pt x="231" y="51"/>
                  </a:lnTo>
                  <a:lnTo>
                    <a:pt x="228" y="53"/>
                  </a:lnTo>
                  <a:lnTo>
                    <a:pt x="231" y="53"/>
                  </a:lnTo>
                  <a:lnTo>
                    <a:pt x="231" y="56"/>
                  </a:lnTo>
                  <a:lnTo>
                    <a:pt x="228" y="59"/>
                  </a:lnTo>
                  <a:lnTo>
                    <a:pt x="228" y="59"/>
                  </a:lnTo>
                  <a:lnTo>
                    <a:pt x="225" y="59"/>
                  </a:lnTo>
                  <a:lnTo>
                    <a:pt x="225" y="59"/>
                  </a:lnTo>
                  <a:lnTo>
                    <a:pt x="225" y="56"/>
                  </a:lnTo>
                  <a:lnTo>
                    <a:pt x="222" y="56"/>
                  </a:lnTo>
                  <a:lnTo>
                    <a:pt x="222" y="59"/>
                  </a:lnTo>
                  <a:lnTo>
                    <a:pt x="219" y="56"/>
                  </a:lnTo>
                  <a:lnTo>
                    <a:pt x="213" y="56"/>
                  </a:lnTo>
                  <a:lnTo>
                    <a:pt x="210" y="56"/>
                  </a:lnTo>
                  <a:lnTo>
                    <a:pt x="204" y="59"/>
                  </a:lnTo>
                  <a:lnTo>
                    <a:pt x="201" y="62"/>
                  </a:lnTo>
                  <a:lnTo>
                    <a:pt x="198" y="65"/>
                  </a:lnTo>
                  <a:lnTo>
                    <a:pt x="195" y="68"/>
                  </a:lnTo>
                  <a:lnTo>
                    <a:pt x="201" y="68"/>
                  </a:lnTo>
                  <a:lnTo>
                    <a:pt x="201" y="71"/>
                  </a:lnTo>
                  <a:lnTo>
                    <a:pt x="198" y="71"/>
                  </a:lnTo>
                  <a:lnTo>
                    <a:pt x="192" y="71"/>
                  </a:lnTo>
                  <a:lnTo>
                    <a:pt x="189" y="68"/>
                  </a:lnTo>
                  <a:lnTo>
                    <a:pt x="189" y="71"/>
                  </a:lnTo>
                  <a:lnTo>
                    <a:pt x="180" y="74"/>
                  </a:lnTo>
                  <a:lnTo>
                    <a:pt x="177" y="74"/>
                  </a:lnTo>
                  <a:lnTo>
                    <a:pt x="177" y="68"/>
                  </a:lnTo>
                  <a:lnTo>
                    <a:pt x="174" y="62"/>
                  </a:lnTo>
                  <a:lnTo>
                    <a:pt x="168" y="62"/>
                  </a:lnTo>
                  <a:lnTo>
                    <a:pt x="162" y="65"/>
                  </a:lnTo>
                  <a:lnTo>
                    <a:pt x="156" y="68"/>
                  </a:lnTo>
                  <a:lnTo>
                    <a:pt x="150" y="68"/>
                  </a:lnTo>
                  <a:lnTo>
                    <a:pt x="150" y="71"/>
                  </a:lnTo>
                  <a:lnTo>
                    <a:pt x="153" y="71"/>
                  </a:lnTo>
                  <a:lnTo>
                    <a:pt x="156" y="74"/>
                  </a:lnTo>
                  <a:lnTo>
                    <a:pt x="150" y="74"/>
                  </a:lnTo>
                  <a:lnTo>
                    <a:pt x="144" y="77"/>
                  </a:lnTo>
                  <a:lnTo>
                    <a:pt x="138" y="77"/>
                  </a:lnTo>
                  <a:lnTo>
                    <a:pt x="123" y="77"/>
                  </a:lnTo>
                  <a:lnTo>
                    <a:pt x="123" y="80"/>
                  </a:lnTo>
                  <a:lnTo>
                    <a:pt x="123" y="80"/>
                  </a:lnTo>
                  <a:lnTo>
                    <a:pt x="123" y="83"/>
                  </a:lnTo>
                  <a:lnTo>
                    <a:pt x="123" y="83"/>
                  </a:lnTo>
                  <a:lnTo>
                    <a:pt x="123" y="83"/>
                  </a:lnTo>
                  <a:lnTo>
                    <a:pt x="129" y="86"/>
                  </a:lnTo>
                  <a:lnTo>
                    <a:pt x="126" y="86"/>
                  </a:lnTo>
                  <a:lnTo>
                    <a:pt x="114" y="83"/>
                  </a:lnTo>
                  <a:lnTo>
                    <a:pt x="114" y="86"/>
                  </a:lnTo>
                  <a:lnTo>
                    <a:pt x="114" y="92"/>
                  </a:lnTo>
                  <a:lnTo>
                    <a:pt x="120" y="98"/>
                  </a:lnTo>
                  <a:lnTo>
                    <a:pt x="117" y="98"/>
                  </a:lnTo>
                  <a:lnTo>
                    <a:pt x="108" y="95"/>
                  </a:lnTo>
                  <a:lnTo>
                    <a:pt x="105" y="92"/>
                  </a:lnTo>
                  <a:lnTo>
                    <a:pt x="99" y="95"/>
                  </a:lnTo>
                  <a:lnTo>
                    <a:pt x="96" y="95"/>
                  </a:lnTo>
                  <a:lnTo>
                    <a:pt x="90" y="98"/>
                  </a:lnTo>
                  <a:lnTo>
                    <a:pt x="93" y="101"/>
                  </a:lnTo>
                  <a:lnTo>
                    <a:pt x="90" y="98"/>
                  </a:lnTo>
                  <a:lnTo>
                    <a:pt x="87" y="98"/>
                  </a:lnTo>
                  <a:lnTo>
                    <a:pt x="84" y="104"/>
                  </a:lnTo>
                  <a:lnTo>
                    <a:pt x="78" y="113"/>
                  </a:lnTo>
                  <a:lnTo>
                    <a:pt x="78" y="122"/>
                  </a:lnTo>
                  <a:lnTo>
                    <a:pt x="84" y="125"/>
                  </a:lnTo>
                  <a:lnTo>
                    <a:pt x="84" y="128"/>
                  </a:lnTo>
                  <a:lnTo>
                    <a:pt x="78" y="128"/>
                  </a:lnTo>
                  <a:lnTo>
                    <a:pt x="75" y="134"/>
                  </a:lnTo>
                  <a:lnTo>
                    <a:pt x="75" y="140"/>
                  </a:lnTo>
                  <a:lnTo>
                    <a:pt x="75" y="146"/>
                  </a:lnTo>
                  <a:lnTo>
                    <a:pt x="78" y="155"/>
                  </a:lnTo>
                  <a:lnTo>
                    <a:pt x="78" y="158"/>
                  </a:lnTo>
                  <a:lnTo>
                    <a:pt x="75" y="158"/>
                  </a:lnTo>
                  <a:lnTo>
                    <a:pt x="78" y="164"/>
                  </a:lnTo>
                  <a:lnTo>
                    <a:pt x="78" y="170"/>
                  </a:lnTo>
                  <a:lnTo>
                    <a:pt x="81" y="170"/>
                  </a:lnTo>
                  <a:lnTo>
                    <a:pt x="93" y="170"/>
                  </a:lnTo>
                  <a:lnTo>
                    <a:pt x="93" y="170"/>
                  </a:lnTo>
                  <a:lnTo>
                    <a:pt x="93" y="167"/>
                  </a:lnTo>
                  <a:lnTo>
                    <a:pt x="93" y="164"/>
                  </a:lnTo>
                  <a:lnTo>
                    <a:pt x="96" y="164"/>
                  </a:lnTo>
                  <a:lnTo>
                    <a:pt x="99" y="164"/>
                  </a:lnTo>
                  <a:lnTo>
                    <a:pt x="105" y="167"/>
                  </a:lnTo>
                  <a:lnTo>
                    <a:pt x="111" y="167"/>
                  </a:lnTo>
                  <a:lnTo>
                    <a:pt x="114" y="167"/>
                  </a:lnTo>
                  <a:lnTo>
                    <a:pt x="120" y="164"/>
                  </a:lnTo>
                  <a:lnTo>
                    <a:pt x="132" y="161"/>
                  </a:lnTo>
                  <a:lnTo>
                    <a:pt x="144" y="152"/>
                  </a:lnTo>
                  <a:lnTo>
                    <a:pt x="150" y="149"/>
                  </a:lnTo>
                  <a:lnTo>
                    <a:pt x="165" y="149"/>
                  </a:lnTo>
                  <a:lnTo>
                    <a:pt x="168" y="146"/>
                  </a:lnTo>
                  <a:lnTo>
                    <a:pt x="177" y="143"/>
                  </a:lnTo>
                  <a:lnTo>
                    <a:pt x="180" y="140"/>
                  </a:lnTo>
                  <a:lnTo>
                    <a:pt x="159" y="152"/>
                  </a:lnTo>
                  <a:lnTo>
                    <a:pt x="156" y="155"/>
                  </a:lnTo>
                  <a:lnTo>
                    <a:pt x="144" y="170"/>
                  </a:lnTo>
                  <a:lnTo>
                    <a:pt x="144" y="173"/>
                  </a:lnTo>
                  <a:lnTo>
                    <a:pt x="147" y="170"/>
                  </a:lnTo>
                  <a:lnTo>
                    <a:pt x="150" y="170"/>
                  </a:lnTo>
                  <a:lnTo>
                    <a:pt x="153" y="170"/>
                  </a:lnTo>
                  <a:lnTo>
                    <a:pt x="156" y="167"/>
                  </a:lnTo>
                  <a:lnTo>
                    <a:pt x="156" y="170"/>
                  </a:lnTo>
                  <a:lnTo>
                    <a:pt x="156" y="170"/>
                  </a:lnTo>
                  <a:lnTo>
                    <a:pt x="156" y="170"/>
                  </a:lnTo>
                  <a:lnTo>
                    <a:pt x="156" y="173"/>
                  </a:lnTo>
                  <a:lnTo>
                    <a:pt x="159" y="170"/>
                  </a:lnTo>
                  <a:lnTo>
                    <a:pt x="168" y="167"/>
                  </a:lnTo>
                  <a:lnTo>
                    <a:pt x="171" y="167"/>
                  </a:lnTo>
                  <a:lnTo>
                    <a:pt x="171" y="167"/>
                  </a:lnTo>
                  <a:lnTo>
                    <a:pt x="171" y="164"/>
                  </a:lnTo>
                  <a:lnTo>
                    <a:pt x="174" y="164"/>
                  </a:lnTo>
                  <a:lnTo>
                    <a:pt x="174" y="164"/>
                  </a:lnTo>
                  <a:lnTo>
                    <a:pt x="174" y="164"/>
                  </a:lnTo>
                  <a:lnTo>
                    <a:pt x="174" y="164"/>
                  </a:lnTo>
                  <a:lnTo>
                    <a:pt x="174" y="167"/>
                  </a:lnTo>
                  <a:lnTo>
                    <a:pt x="177" y="167"/>
                  </a:lnTo>
                  <a:lnTo>
                    <a:pt x="180" y="164"/>
                  </a:lnTo>
                  <a:lnTo>
                    <a:pt x="183" y="164"/>
                  </a:lnTo>
                  <a:lnTo>
                    <a:pt x="180" y="167"/>
                  </a:lnTo>
                  <a:lnTo>
                    <a:pt x="177" y="170"/>
                  </a:lnTo>
                  <a:lnTo>
                    <a:pt x="177" y="170"/>
                  </a:lnTo>
                  <a:lnTo>
                    <a:pt x="177" y="173"/>
                  </a:lnTo>
                  <a:lnTo>
                    <a:pt x="174" y="173"/>
                  </a:lnTo>
                  <a:lnTo>
                    <a:pt x="174" y="173"/>
                  </a:lnTo>
                  <a:lnTo>
                    <a:pt x="174" y="176"/>
                  </a:lnTo>
                  <a:lnTo>
                    <a:pt x="183" y="176"/>
                  </a:lnTo>
                  <a:lnTo>
                    <a:pt x="183" y="176"/>
                  </a:lnTo>
                  <a:lnTo>
                    <a:pt x="183" y="179"/>
                  </a:lnTo>
                  <a:lnTo>
                    <a:pt x="186" y="179"/>
                  </a:lnTo>
                  <a:lnTo>
                    <a:pt x="189" y="179"/>
                  </a:lnTo>
                  <a:lnTo>
                    <a:pt x="192" y="176"/>
                  </a:lnTo>
                  <a:lnTo>
                    <a:pt x="192" y="179"/>
                  </a:lnTo>
                  <a:lnTo>
                    <a:pt x="195" y="182"/>
                  </a:lnTo>
                  <a:lnTo>
                    <a:pt x="201" y="182"/>
                  </a:lnTo>
                  <a:lnTo>
                    <a:pt x="201" y="182"/>
                  </a:lnTo>
                  <a:lnTo>
                    <a:pt x="183" y="188"/>
                  </a:lnTo>
                  <a:lnTo>
                    <a:pt x="180" y="185"/>
                  </a:lnTo>
                  <a:lnTo>
                    <a:pt x="183" y="185"/>
                  </a:lnTo>
                  <a:lnTo>
                    <a:pt x="183" y="185"/>
                  </a:lnTo>
                  <a:lnTo>
                    <a:pt x="186" y="182"/>
                  </a:lnTo>
                  <a:lnTo>
                    <a:pt x="171" y="185"/>
                  </a:lnTo>
                  <a:lnTo>
                    <a:pt x="162" y="188"/>
                  </a:lnTo>
                  <a:lnTo>
                    <a:pt x="159" y="188"/>
                  </a:lnTo>
                  <a:lnTo>
                    <a:pt x="156" y="188"/>
                  </a:lnTo>
                  <a:lnTo>
                    <a:pt x="156" y="185"/>
                  </a:lnTo>
                  <a:lnTo>
                    <a:pt x="153" y="185"/>
                  </a:lnTo>
                  <a:lnTo>
                    <a:pt x="150" y="182"/>
                  </a:lnTo>
                  <a:lnTo>
                    <a:pt x="132" y="185"/>
                  </a:lnTo>
                  <a:lnTo>
                    <a:pt x="126" y="182"/>
                  </a:lnTo>
                  <a:lnTo>
                    <a:pt x="129" y="170"/>
                  </a:lnTo>
                  <a:lnTo>
                    <a:pt x="126" y="167"/>
                  </a:lnTo>
                  <a:lnTo>
                    <a:pt x="123" y="170"/>
                  </a:lnTo>
                  <a:lnTo>
                    <a:pt x="120" y="182"/>
                  </a:lnTo>
                  <a:lnTo>
                    <a:pt x="120" y="182"/>
                  </a:lnTo>
                  <a:lnTo>
                    <a:pt x="120" y="185"/>
                  </a:lnTo>
                  <a:lnTo>
                    <a:pt x="120" y="185"/>
                  </a:lnTo>
                  <a:lnTo>
                    <a:pt x="117" y="188"/>
                  </a:lnTo>
                  <a:lnTo>
                    <a:pt x="114" y="188"/>
                  </a:lnTo>
                  <a:lnTo>
                    <a:pt x="114" y="185"/>
                  </a:lnTo>
                  <a:lnTo>
                    <a:pt x="111" y="185"/>
                  </a:lnTo>
                  <a:lnTo>
                    <a:pt x="108" y="188"/>
                  </a:lnTo>
                  <a:lnTo>
                    <a:pt x="108" y="191"/>
                  </a:lnTo>
                  <a:lnTo>
                    <a:pt x="108" y="194"/>
                  </a:lnTo>
                  <a:lnTo>
                    <a:pt x="120" y="194"/>
                  </a:lnTo>
                  <a:lnTo>
                    <a:pt x="123" y="194"/>
                  </a:lnTo>
                  <a:lnTo>
                    <a:pt x="126" y="197"/>
                  </a:lnTo>
                  <a:lnTo>
                    <a:pt x="126" y="200"/>
                  </a:lnTo>
                  <a:lnTo>
                    <a:pt x="123" y="200"/>
                  </a:lnTo>
                  <a:lnTo>
                    <a:pt x="123" y="203"/>
                  </a:lnTo>
                  <a:lnTo>
                    <a:pt x="123" y="206"/>
                  </a:lnTo>
                  <a:lnTo>
                    <a:pt x="123" y="209"/>
                  </a:lnTo>
                  <a:lnTo>
                    <a:pt x="126" y="212"/>
                  </a:lnTo>
                  <a:lnTo>
                    <a:pt x="126" y="215"/>
                  </a:lnTo>
                  <a:lnTo>
                    <a:pt x="123" y="221"/>
                  </a:lnTo>
                  <a:lnTo>
                    <a:pt x="129" y="221"/>
                  </a:lnTo>
                  <a:lnTo>
                    <a:pt x="132" y="215"/>
                  </a:lnTo>
                  <a:lnTo>
                    <a:pt x="135" y="206"/>
                  </a:lnTo>
                  <a:lnTo>
                    <a:pt x="138" y="200"/>
                  </a:lnTo>
                  <a:lnTo>
                    <a:pt x="144" y="200"/>
                  </a:lnTo>
                  <a:lnTo>
                    <a:pt x="156" y="206"/>
                  </a:lnTo>
                  <a:lnTo>
                    <a:pt x="162" y="203"/>
                  </a:lnTo>
                  <a:lnTo>
                    <a:pt x="162" y="206"/>
                  </a:lnTo>
                  <a:lnTo>
                    <a:pt x="162" y="209"/>
                  </a:lnTo>
                  <a:lnTo>
                    <a:pt x="165" y="209"/>
                  </a:lnTo>
                  <a:lnTo>
                    <a:pt x="165" y="212"/>
                  </a:lnTo>
                  <a:lnTo>
                    <a:pt x="174" y="212"/>
                  </a:lnTo>
                  <a:lnTo>
                    <a:pt x="177" y="215"/>
                  </a:lnTo>
                  <a:lnTo>
                    <a:pt x="177" y="224"/>
                  </a:lnTo>
                  <a:lnTo>
                    <a:pt x="180" y="224"/>
                  </a:lnTo>
                  <a:lnTo>
                    <a:pt x="183" y="230"/>
                  </a:lnTo>
                  <a:lnTo>
                    <a:pt x="183" y="233"/>
                  </a:lnTo>
                  <a:lnTo>
                    <a:pt x="180" y="242"/>
                  </a:lnTo>
                  <a:lnTo>
                    <a:pt x="180" y="245"/>
                  </a:lnTo>
                  <a:lnTo>
                    <a:pt x="177" y="245"/>
                  </a:lnTo>
                  <a:lnTo>
                    <a:pt x="165" y="242"/>
                  </a:lnTo>
                  <a:lnTo>
                    <a:pt x="96" y="257"/>
                  </a:lnTo>
                  <a:lnTo>
                    <a:pt x="96" y="257"/>
                  </a:lnTo>
                  <a:lnTo>
                    <a:pt x="93" y="254"/>
                  </a:lnTo>
                  <a:lnTo>
                    <a:pt x="93" y="254"/>
                  </a:lnTo>
                  <a:lnTo>
                    <a:pt x="93" y="254"/>
                  </a:lnTo>
                  <a:lnTo>
                    <a:pt x="93" y="257"/>
                  </a:lnTo>
                  <a:lnTo>
                    <a:pt x="93" y="257"/>
                  </a:lnTo>
                  <a:lnTo>
                    <a:pt x="90" y="260"/>
                  </a:lnTo>
                  <a:lnTo>
                    <a:pt x="90" y="263"/>
                  </a:lnTo>
                  <a:lnTo>
                    <a:pt x="87" y="263"/>
                  </a:lnTo>
                  <a:lnTo>
                    <a:pt x="87" y="266"/>
                  </a:lnTo>
                  <a:lnTo>
                    <a:pt x="102" y="269"/>
                  </a:lnTo>
                  <a:lnTo>
                    <a:pt x="111" y="269"/>
                  </a:lnTo>
                  <a:lnTo>
                    <a:pt x="114" y="269"/>
                  </a:lnTo>
                  <a:lnTo>
                    <a:pt x="120" y="275"/>
                  </a:lnTo>
                  <a:lnTo>
                    <a:pt x="123" y="275"/>
                  </a:lnTo>
                  <a:lnTo>
                    <a:pt x="126" y="272"/>
                  </a:lnTo>
                  <a:lnTo>
                    <a:pt x="129" y="269"/>
                  </a:lnTo>
                  <a:lnTo>
                    <a:pt x="129" y="272"/>
                  </a:lnTo>
                  <a:lnTo>
                    <a:pt x="150" y="287"/>
                  </a:lnTo>
                  <a:lnTo>
                    <a:pt x="159" y="299"/>
                  </a:lnTo>
                  <a:lnTo>
                    <a:pt x="162" y="305"/>
                  </a:lnTo>
                  <a:lnTo>
                    <a:pt x="165" y="314"/>
                  </a:lnTo>
                  <a:lnTo>
                    <a:pt x="168" y="320"/>
                  </a:lnTo>
                  <a:lnTo>
                    <a:pt x="168" y="326"/>
                  </a:lnTo>
                  <a:lnTo>
                    <a:pt x="168" y="329"/>
                  </a:lnTo>
                  <a:lnTo>
                    <a:pt x="165" y="329"/>
                  </a:lnTo>
                  <a:lnTo>
                    <a:pt x="165" y="329"/>
                  </a:lnTo>
                  <a:lnTo>
                    <a:pt x="162" y="329"/>
                  </a:lnTo>
                  <a:lnTo>
                    <a:pt x="162" y="332"/>
                  </a:lnTo>
                  <a:lnTo>
                    <a:pt x="162" y="335"/>
                  </a:lnTo>
                  <a:lnTo>
                    <a:pt x="162" y="338"/>
                  </a:lnTo>
                  <a:lnTo>
                    <a:pt x="195" y="341"/>
                  </a:lnTo>
                  <a:lnTo>
                    <a:pt x="198" y="338"/>
                  </a:lnTo>
                  <a:lnTo>
                    <a:pt x="201" y="338"/>
                  </a:lnTo>
                  <a:lnTo>
                    <a:pt x="210" y="329"/>
                  </a:lnTo>
                  <a:lnTo>
                    <a:pt x="210" y="329"/>
                  </a:lnTo>
                  <a:lnTo>
                    <a:pt x="204" y="329"/>
                  </a:lnTo>
                  <a:lnTo>
                    <a:pt x="204" y="326"/>
                  </a:lnTo>
                  <a:lnTo>
                    <a:pt x="204" y="326"/>
                  </a:lnTo>
                  <a:lnTo>
                    <a:pt x="204" y="323"/>
                  </a:lnTo>
                  <a:lnTo>
                    <a:pt x="201" y="320"/>
                  </a:lnTo>
                  <a:lnTo>
                    <a:pt x="201" y="317"/>
                  </a:lnTo>
                  <a:lnTo>
                    <a:pt x="204" y="317"/>
                  </a:lnTo>
                  <a:lnTo>
                    <a:pt x="210" y="323"/>
                  </a:lnTo>
                  <a:lnTo>
                    <a:pt x="210" y="320"/>
                  </a:lnTo>
                  <a:lnTo>
                    <a:pt x="213" y="320"/>
                  </a:lnTo>
                  <a:lnTo>
                    <a:pt x="216" y="320"/>
                  </a:lnTo>
                  <a:lnTo>
                    <a:pt x="219" y="320"/>
                  </a:lnTo>
                  <a:lnTo>
                    <a:pt x="219" y="317"/>
                  </a:lnTo>
                  <a:lnTo>
                    <a:pt x="216" y="314"/>
                  </a:lnTo>
                  <a:lnTo>
                    <a:pt x="213" y="311"/>
                  </a:lnTo>
                  <a:lnTo>
                    <a:pt x="210" y="305"/>
                  </a:lnTo>
                  <a:lnTo>
                    <a:pt x="213" y="302"/>
                  </a:lnTo>
                  <a:lnTo>
                    <a:pt x="213" y="308"/>
                  </a:lnTo>
                  <a:lnTo>
                    <a:pt x="216" y="311"/>
                  </a:lnTo>
                  <a:lnTo>
                    <a:pt x="219" y="317"/>
                  </a:lnTo>
                  <a:lnTo>
                    <a:pt x="222" y="317"/>
                  </a:lnTo>
                  <a:lnTo>
                    <a:pt x="225" y="317"/>
                  </a:lnTo>
                  <a:lnTo>
                    <a:pt x="228" y="320"/>
                  </a:lnTo>
                  <a:lnTo>
                    <a:pt x="234" y="323"/>
                  </a:lnTo>
                  <a:lnTo>
                    <a:pt x="234" y="320"/>
                  </a:lnTo>
                  <a:lnTo>
                    <a:pt x="237" y="320"/>
                  </a:lnTo>
                  <a:lnTo>
                    <a:pt x="237" y="320"/>
                  </a:lnTo>
                  <a:lnTo>
                    <a:pt x="240" y="320"/>
                  </a:lnTo>
                  <a:lnTo>
                    <a:pt x="240" y="323"/>
                  </a:lnTo>
                  <a:lnTo>
                    <a:pt x="240" y="323"/>
                  </a:lnTo>
                  <a:lnTo>
                    <a:pt x="237" y="323"/>
                  </a:lnTo>
                  <a:lnTo>
                    <a:pt x="234" y="323"/>
                  </a:lnTo>
                  <a:lnTo>
                    <a:pt x="240" y="326"/>
                  </a:lnTo>
                  <a:lnTo>
                    <a:pt x="243" y="320"/>
                  </a:lnTo>
                  <a:lnTo>
                    <a:pt x="246" y="314"/>
                  </a:lnTo>
                  <a:lnTo>
                    <a:pt x="243" y="308"/>
                  </a:lnTo>
                  <a:lnTo>
                    <a:pt x="249" y="308"/>
                  </a:lnTo>
                  <a:lnTo>
                    <a:pt x="255" y="314"/>
                  </a:lnTo>
                  <a:lnTo>
                    <a:pt x="258" y="317"/>
                  </a:lnTo>
                  <a:lnTo>
                    <a:pt x="261" y="320"/>
                  </a:lnTo>
                  <a:lnTo>
                    <a:pt x="261" y="323"/>
                  </a:lnTo>
                  <a:lnTo>
                    <a:pt x="264" y="323"/>
                  </a:lnTo>
                  <a:lnTo>
                    <a:pt x="264" y="323"/>
                  </a:lnTo>
                  <a:lnTo>
                    <a:pt x="264" y="326"/>
                  </a:lnTo>
                  <a:lnTo>
                    <a:pt x="264" y="329"/>
                  </a:lnTo>
                  <a:lnTo>
                    <a:pt x="267" y="329"/>
                  </a:lnTo>
                  <a:lnTo>
                    <a:pt x="267" y="332"/>
                  </a:lnTo>
                  <a:lnTo>
                    <a:pt x="273" y="341"/>
                  </a:lnTo>
                  <a:lnTo>
                    <a:pt x="273" y="341"/>
                  </a:lnTo>
                  <a:lnTo>
                    <a:pt x="276" y="341"/>
                  </a:lnTo>
                  <a:lnTo>
                    <a:pt x="282" y="341"/>
                  </a:lnTo>
                  <a:lnTo>
                    <a:pt x="285" y="341"/>
                  </a:lnTo>
                  <a:lnTo>
                    <a:pt x="288" y="344"/>
                  </a:lnTo>
                  <a:lnTo>
                    <a:pt x="300" y="338"/>
                  </a:lnTo>
                  <a:lnTo>
                    <a:pt x="303" y="338"/>
                  </a:lnTo>
                  <a:lnTo>
                    <a:pt x="303" y="341"/>
                  </a:lnTo>
                  <a:lnTo>
                    <a:pt x="309" y="344"/>
                  </a:lnTo>
                  <a:lnTo>
                    <a:pt x="315" y="344"/>
                  </a:lnTo>
                  <a:lnTo>
                    <a:pt x="318" y="344"/>
                  </a:lnTo>
                  <a:lnTo>
                    <a:pt x="318" y="347"/>
                  </a:lnTo>
                  <a:lnTo>
                    <a:pt x="321" y="347"/>
                  </a:lnTo>
                  <a:lnTo>
                    <a:pt x="321" y="347"/>
                  </a:lnTo>
                  <a:lnTo>
                    <a:pt x="327" y="347"/>
                  </a:lnTo>
                  <a:lnTo>
                    <a:pt x="336" y="350"/>
                  </a:lnTo>
                  <a:lnTo>
                    <a:pt x="339" y="350"/>
                  </a:lnTo>
                  <a:lnTo>
                    <a:pt x="342" y="347"/>
                  </a:lnTo>
                  <a:lnTo>
                    <a:pt x="342" y="350"/>
                  </a:lnTo>
                  <a:lnTo>
                    <a:pt x="342" y="350"/>
                  </a:lnTo>
                  <a:lnTo>
                    <a:pt x="345" y="353"/>
                  </a:lnTo>
                  <a:lnTo>
                    <a:pt x="348" y="359"/>
                  </a:lnTo>
                  <a:lnTo>
                    <a:pt x="354" y="368"/>
                  </a:lnTo>
                  <a:lnTo>
                    <a:pt x="357" y="371"/>
                  </a:lnTo>
                  <a:lnTo>
                    <a:pt x="360" y="371"/>
                  </a:lnTo>
                  <a:lnTo>
                    <a:pt x="375" y="368"/>
                  </a:lnTo>
                  <a:lnTo>
                    <a:pt x="375" y="365"/>
                  </a:lnTo>
                  <a:lnTo>
                    <a:pt x="375" y="362"/>
                  </a:lnTo>
                  <a:lnTo>
                    <a:pt x="375" y="362"/>
                  </a:lnTo>
                  <a:lnTo>
                    <a:pt x="372" y="362"/>
                  </a:lnTo>
                  <a:lnTo>
                    <a:pt x="375" y="359"/>
                  </a:lnTo>
                  <a:lnTo>
                    <a:pt x="384" y="356"/>
                  </a:lnTo>
                  <a:lnTo>
                    <a:pt x="390" y="350"/>
                  </a:lnTo>
                  <a:lnTo>
                    <a:pt x="393" y="344"/>
                  </a:lnTo>
                  <a:lnTo>
                    <a:pt x="393" y="347"/>
                  </a:lnTo>
                  <a:lnTo>
                    <a:pt x="390" y="350"/>
                  </a:lnTo>
                  <a:lnTo>
                    <a:pt x="390" y="353"/>
                  </a:lnTo>
                  <a:lnTo>
                    <a:pt x="387" y="359"/>
                  </a:lnTo>
                  <a:lnTo>
                    <a:pt x="384" y="362"/>
                  </a:lnTo>
                  <a:lnTo>
                    <a:pt x="381" y="359"/>
                  </a:lnTo>
                  <a:lnTo>
                    <a:pt x="381" y="362"/>
                  </a:lnTo>
                  <a:lnTo>
                    <a:pt x="381" y="365"/>
                  </a:lnTo>
                  <a:lnTo>
                    <a:pt x="381" y="365"/>
                  </a:lnTo>
                  <a:lnTo>
                    <a:pt x="378" y="365"/>
                  </a:lnTo>
                  <a:lnTo>
                    <a:pt x="378" y="368"/>
                  </a:lnTo>
                  <a:lnTo>
                    <a:pt x="378" y="368"/>
                  </a:lnTo>
                  <a:lnTo>
                    <a:pt x="387" y="371"/>
                  </a:lnTo>
                  <a:lnTo>
                    <a:pt x="390" y="371"/>
                  </a:lnTo>
                  <a:lnTo>
                    <a:pt x="393" y="374"/>
                  </a:lnTo>
                  <a:lnTo>
                    <a:pt x="393" y="374"/>
                  </a:lnTo>
                  <a:lnTo>
                    <a:pt x="384" y="371"/>
                  </a:lnTo>
                  <a:lnTo>
                    <a:pt x="381" y="371"/>
                  </a:lnTo>
                  <a:lnTo>
                    <a:pt x="378" y="374"/>
                  </a:lnTo>
                  <a:lnTo>
                    <a:pt x="384" y="374"/>
                  </a:lnTo>
                  <a:lnTo>
                    <a:pt x="393" y="377"/>
                  </a:lnTo>
                  <a:lnTo>
                    <a:pt x="399" y="377"/>
                  </a:lnTo>
                  <a:lnTo>
                    <a:pt x="405" y="386"/>
                  </a:lnTo>
                  <a:lnTo>
                    <a:pt x="405" y="386"/>
                  </a:lnTo>
                  <a:lnTo>
                    <a:pt x="408" y="386"/>
                  </a:lnTo>
                  <a:lnTo>
                    <a:pt x="408" y="383"/>
                  </a:lnTo>
                  <a:lnTo>
                    <a:pt x="408" y="380"/>
                  </a:lnTo>
                  <a:lnTo>
                    <a:pt x="411" y="377"/>
                  </a:lnTo>
                  <a:lnTo>
                    <a:pt x="411" y="374"/>
                  </a:lnTo>
                  <a:lnTo>
                    <a:pt x="408" y="374"/>
                  </a:lnTo>
                  <a:lnTo>
                    <a:pt x="411" y="371"/>
                  </a:lnTo>
                  <a:lnTo>
                    <a:pt x="414" y="371"/>
                  </a:lnTo>
                  <a:lnTo>
                    <a:pt x="414" y="368"/>
                  </a:lnTo>
                  <a:lnTo>
                    <a:pt x="417" y="371"/>
                  </a:lnTo>
                  <a:lnTo>
                    <a:pt x="417" y="371"/>
                  </a:lnTo>
                  <a:lnTo>
                    <a:pt x="417" y="368"/>
                  </a:lnTo>
                  <a:lnTo>
                    <a:pt x="417" y="368"/>
                  </a:lnTo>
                  <a:lnTo>
                    <a:pt x="420" y="368"/>
                  </a:lnTo>
                  <a:lnTo>
                    <a:pt x="420" y="365"/>
                  </a:lnTo>
                  <a:lnTo>
                    <a:pt x="417" y="362"/>
                  </a:lnTo>
                  <a:lnTo>
                    <a:pt x="414" y="359"/>
                  </a:lnTo>
                  <a:lnTo>
                    <a:pt x="411" y="359"/>
                  </a:lnTo>
                  <a:lnTo>
                    <a:pt x="417" y="356"/>
                  </a:lnTo>
                  <a:lnTo>
                    <a:pt x="417" y="359"/>
                  </a:lnTo>
                  <a:lnTo>
                    <a:pt x="420" y="359"/>
                  </a:lnTo>
                  <a:lnTo>
                    <a:pt x="423" y="356"/>
                  </a:lnTo>
                  <a:lnTo>
                    <a:pt x="423" y="356"/>
                  </a:lnTo>
                  <a:lnTo>
                    <a:pt x="423" y="359"/>
                  </a:lnTo>
                  <a:lnTo>
                    <a:pt x="423" y="365"/>
                  </a:lnTo>
                  <a:lnTo>
                    <a:pt x="426" y="365"/>
                  </a:lnTo>
                  <a:lnTo>
                    <a:pt x="426" y="362"/>
                  </a:lnTo>
                  <a:lnTo>
                    <a:pt x="429" y="362"/>
                  </a:lnTo>
                  <a:lnTo>
                    <a:pt x="429" y="365"/>
                  </a:lnTo>
                  <a:lnTo>
                    <a:pt x="429" y="368"/>
                  </a:lnTo>
                  <a:lnTo>
                    <a:pt x="429" y="368"/>
                  </a:lnTo>
                  <a:lnTo>
                    <a:pt x="429" y="371"/>
                  </a:lnTo>
                  <a:lnTo>
                    <a:pt x="414" y="377"/>
                  </a:lnTo>
                  <a:lnTo>
                    <a:pt x="411" y="386"/>
                  </a:lnTo>
                  <a:lnTo>
                    <a:pt x="411" y="392"/>
                  </a:lnTo>
                  <a:lnTo>
                    <a:pt x="411" y="392"/>
                  </a:lnTo>
                  <a:lnTo>
                    <a:pt x="414" y="395"/>
                  </a:lnTo>
                  <a:lnTo>
                    <a:pt x="417" y="395"/>
                  </a:lnTo>
                  <a:lnTo>
                    <a:pt x="417" y="398"/>
                  </a:lnTo>
                  <a:lnTo>
                    <a:pt x="420" y="401"/>
                  </a:lnTo>
                  <a:lnTo>
                    <a:pt x="423" y="404"/>
                  </a:lnTo>
                  <a:lnTo>
                    <a:pt x="426" y="410"/>
                  </a:lnTo>
                  <a:lnTo>
                    <a:pt x="426" y="416"/>
                  </a:lnTo>
                  <a:lnTo>
                    <a:pt x="426" y="422"/>
                  </a:lnTo>
                  <a:lnTo>
                    <a:pt x="423" y="428"/>
                  </a:lnTo>
                  <a:lnTo>
                    <a:pt x="423" y="431"/>
                  </a:lnTo>
                  <a:lnTo>
                    <a:pt x="423" y="434"/>
                  </a:lnTo>
                  <a:lnTo>
                    <a:pt x="426" y="443"/>
                  </a:lnTo>
                  <a:lnTo>
                    <a:pt x="426" y="443"/>
                  </a:lnTo>
                  <a:lnTo>
                    <a:pt x="429" y="440"/>
                  </a:lnTo>
                  <a:lnTo>
                    <a:pt x="432" y="443"/>
                  </a:lnTo>
                  <a:lnTo>
                    <a:pt x="435" y="443"/>
                  </a:lnTo>
                  <a:lnTo>
                    <a:pt x="432" y="437"/>
                  </a:lnTo>
                  <a:lnTo>
                    <a:pt x="426" y="428"/>
                  </a:lnTo>
                  <a:lnTo>
                    <a:pt x="426" y="419"/>
                  </a:lnTo>
                  <a:lnTo>
                    <a:pt x="429" y="410"/>
                  </a:lnTo>
                  <a:lnTo>
                    <a:pt x="426" y="410"/>
                  </a:lnTo>
                  <a:lnTo>
                    <a:pt x="426" y="407"/>
                  </a:lnTo>
                  <a:lnTo>
                    <a:pt x="426" y="407"/>
                  </a:lnTo>
                  <a:lnTo>
                    <a:pt x="426" y="404"/>
                  </a:lnTo>
                  <a:lnTo>
                    <a:pt x="429" y="404"/>
                  </a:lnTo>
                  <a:lnTo>
                    <a:pt x="432" y="407"/>
                  </a:lnTo>
                  <a:lnTo>
                    <a:pt x="435" y="407"/>
                  </a:lnTo>
                  <a:lnTo>
                    <a:pt x="432" y="410"/>
                  </a:lnTo>
                  <a:lnTo>
                    <a:pt x="432" y="410"/>
                  </a:lnTo>
                  <a:lnTo>
                    <a:pt x="435" y="410"/>
                  </a:lnTo>
                  <a:lnTo>
                    <a:pt x="438" y="410"/>
                  </a:lnTo>
                  <a:lnTo>
                    <a:pt x="444" y="407"/>
                  </a:lnTo>
                  <a:lnTo>
                    <a:pt x="447" y="410"/>
                  </a:lnTo>
                  <a:lnTo>
                    <a:pt x="447" y="410"/>
                  </a:lnTo>
                  <a:lnTo>
                    <a:pt x="449" y="410"/>
                  </a:lnTo>
                  <a:lnTo>
                    <a:pt x="449" y="404"/>
                  </a:lnTo>
                  <a:lnTo>
                    <a:pt x="449" y="401"/>
                  </a:lnTo>
                  <a:lnTo>
                    <a:pt x="449" y="401"/>
                  </a:lnTo>
                  <a:lnTo>
                    <a:pt x="449" y="407"/>
                  </a:lnTo>
                  <a:lnTo>
                    <a:pt x="452" y="410"/>
                  </a:lnTo>
                  <a:lnTo>
                    <a:pt x="452" y="410"/>
                  </a:lnTo>
                  <a:lnTo>
                    <a:pt x="455" y="410"/>
                  </a:lnTo>
                  <a:lnTo>
                    <a:pt x="452" y="404"/>
                  </a:lnTo>
                  <a:lnTo>
                    <a:pt x="455" y="407"/>
                  </a:lnTo>
                  <a:lnTo>
                    <a:pt x="458" y="410"/>
                  </a:lnTo>
                  <a:lnTo>
                    <a:pt x="461" y="413"/>
                  </a:lnTo>
                  <a:lnTo>
                    <a:pt x="461" y="413"/>
                  </a:lnTo>
                  <a:lnTo>
                    <a:pt x="464" y="416"/>
                  </a:lnTo>
                  <a:lnTo>
                    <a:pt x="464" y="416"/>
                  </a:lnTo>
                  <a:lnTo>
                    <a:pt x="464" y="416"/>
                  </a:lnTo>
                  <a:lnTo>
                    <a:pt x="467" y="413"/>
                  </a:lnTo>
                  <a:lnTo>
                    <a:pt x="467" y="413"/>
                  </a:lnTo>
                  <a:lnTo>
                    <a:pt x="464" y="410"/>
                  </a:lnTo>
                  <a:lnTo>
                    <a:pt x="461" y="407"/>
                  </a:lnTo>
                  <a:lnTo>
                    <a:pt x="461" y="404"/>
                  </a:lnTo>
                  <a:lnTo>
                    <a:pt x="458" y="401"/>
                  </a:lnTo>
                  <a:lnTo>
                    <a:pt x="458" y="392"/>
                  </a:lnTo>
                  <a:lnTo>
                    <a:pt x="458" y="389"/>
                  </a:lnTo>
                  <a:lnTo>
                    <a:pt x="458" y="386"/>
                  </a:lnTo>
                  <a:lnTo>
                    <a:pt x="458" y="383"/>
                  </a:lnTo>
                  <a:lnTo>
                    <a:pt x="458" y="383"/>
                  </a:lnTo>
                  <a:lnTo>
                    <a:pt x="461" y="389"/>
                  </a:lnTo>
                  <a:lnTo>
                    <a:pt x="461" y="389"/>
                  </a:lnTo>
                  <a:lnTo>
                    <a:pt x="464" y="392"/>
                  </a:lnTo>
                  <a:lnTo>
                    <a:pt x="467" y="392"/>
                  </a:lnTo>
                  <a:lnTo>
                    <a:pt x="464" y="395"/>
                  </a:lnTo>
                  <a:lnTo>
                    <a:pt x="464" y="395"/>
                  </a:lnTo>
                  <a:lnTo>
                    <a:pt x="464" y="398"/>
                  </a:lnTo>
                  <a:lnTo>
                    <a:pt x="464" y="404"/>
                  </a:lnTo>
                  <a:lnTo>
                    <a:pt x="467" y="404"/>
                  </a:lnTo>
                  <a:lnTo>
                    <a:pt x="467" y="401"/>
                  </a:lnTo>
                  <a:lnTo>
                    <a:pt x="467" y="401"/>
                  </a:lnTo>
                  <a:lnTo>
                    <a:pt x="470" y="401"/>
                  </a:lnTo>
                  <a:lnTo>
                    <a:pt x="470" y="404"/>
                  </a:lnTo>
                  <a:lnTo>
                    <a:pt x="470" y="404"/>
                  </a:lnTo>
                  <a:lnTo>
                    <a:pt x="470" y="404"/>
                  </a:lnTo>
                  <a:lnTo>
                    <a:pt x="476" y="404"/>
                  </a:lnTo>
                  <a:lnTo>
                    <a:pt x="479" y="401"/>
                  </a:lnTo>
                  <a:lnTo>
                    <a:pt x="482" y="398"/>
                  </a:lnTo>
                  <a:lnTo>
                    <a:pt x="485" y="395"/>
                  </a:lnTo>
                  <a:lnTo>
                    <a:pt x="494" y="395"/>
                  </a:lnTo>
                  <a:lnTo>
                    <a:pt x="500" y="392"/>
                  </a:lnTo>
                  <a:lnTo>
                    <a:pt x="497" y="389"/>
                  </a:lnTo>
                  <a:lnTo>
                    <a:pt x="503" y="392"/>
                  </a:lnTo>
                  <a:lnTo>
                    <a:pt x="506" y="392"/>
                  </a:lnTo>
                  <a:lnTo>
                    <a:pt x="509" y="398"/>
                  </a:lnTo>
                  <a:lnTo>
                    <a:pt x="503" y="395"/>
                  </a:lnTo>
                  <a:lnTo>
                    <a:pt x="500" y="395"/>
                  </a:lnTo>
                  <a:lnTo>
                    <a:pt x="509" y="401"/>
                  </a:lnTo>
                  <a:lnTo>
                    <a:pt x="512" y="404"/>
                  </a:lnTo>
                  <a:lnTo>
                    <a:pt x="515" y="404"/>
                  </a:lnTo>
                  <a:lnTo>
                    <a:pt x="515" y="401"/>
                  </a:lnTo>
                  <a:lnTo>
                    <a:pt x="515" y="401"/>
                  </a:lnTo>
                  <a:lnTo>
                    <a:pt x="512" y="398"/>
                  </a:lnTo>
                  <a:lnTo>
                    <a:pt x="515" y="398"/>
                  </a:lnTo>
                  <a:lnTo>
                    <a:pt x="518" y="395"/>
                  </a:lnTo>
                  <a:lnTo>
                    <a:pt x="515" y="395"/>
                  </a:lnTo>
                  <a:lnTo>
                    <a:pt x="515" y="392"/>
                  </a:lnTo>
                  <a:lnTo>
                    <a:pt x="515" y="389"/>
                  </a:lnTo>
                  <a:lnTo>
                    <a:pt x="518" y="395"/>
                  </a:lnTo>
                  <a:lnTo>
                    <a:pt x="518" y="401"/>
                  </a:lnTo>
                  <a:lnTo>
                    <a:pt x="509" y="413"/>
                  </a:lnTo>
                  <a:lnTo>
                    <a:pt x="512" y="416"/>
                  </a:lnTo>
                  <a:lnTo>
                    <a:pt x="506" y="419"/>
                  </a:lnTo>
                  <a:lnTo>
                    <a:pt x="500" y="419"/>
                  </a:lnTo>
                  <a:lnTo>
                    <a:pt x="497" y="419"/>
                  </a:lnTo>
                  <a:lnTo>
                    <a:pt x="491" y="413"/>
                  </a:lnTo>
                  <a:lnTo>
                    <a:pt x="491" y="419"/>
                  </a:lnTo>
                  <a:lnTo>
                    <a:pt x="491" y="419"/>
                  </a:lnTo>
                  <a:lnTo>
                    <a:pt x="488" y="419"/>
                  </a:lnTo>
                  <a:lnTo>
                    <a:pt x="488" y="419"/>
                  </a:lnTo>
                  <a:lnTo>
                    <a:pt x="485" y="419"/>
                  </a:lnTo>
                  <a:lnTo>
                    <a:pt x="485" y="419"/>
                  </a:lnTo>
                  <a:lnTo>
                    <a:pt x="485" y="419"/>
                  </a:lnTo>
                  <a:lnTo>
                    <a:pt x="482" y="413"/>
                  </a:lnTo>
                  <a:lnTo>
                    <a:pt x="476" y="413"/>
                  </a:lnTo>
                  <a:lnTo>
                    <a:pt x="470" y="416"/>
                  </a:lnTo>
                  <a:lnTo>
                    <a:pt x="476" y="419"/>
                  </a:lnTo>
                  <a:lnTo>
                    <a:pt x="476" y="419"/>
                  </a:lnTo>
                  <a:lnTo>
                    <a:pt x="476" y="419"/>
                  </a:lnTo>
                  <a:lnTo>
                    <a:pt x="476" y="419"/>
                  </a:lnTo>
                  <a:lnTo>
                    <a:pt x="479" y="422"/>
                  </a:lnTo>
                  <a:lnTo>
                    <a:pt x="479" y="422"/>
                  </a:lnTo>
                  <a:lnTo>
                    <a:pt x="482" y="422"/>
                  </a:lnTo>
                  <a:lnTo>
                    <a:pt x="482" y="425"/>
                  </a:lnTo>
                  <a:lnTo>
                    <a:pt x="485" y="431"/>
                  </a:lnTo>
                  <a:lnTo>
                    <a:pt x="485" y="431"/>
                  </a:lnTo>
                  <a:lnTo>
                    <a:pt x="488" y="434"/>
                  </a:lnTo>
                  <a:lnTo>
                    <a:pt x="491" y="434"/>
                  </a:lnTo>
                  <a:lnTo>
                    <a:pt x="494" y="437"/>
                  </a:lnTo>
                  <a:lnTo>
                    <a:pt x="497" y="434"/>
                  </a:lnTo>
                  <a:lnTo>
                    <a:pt x="509" y="431"/>
                  </a:lnTo>
                  <a:lnTo>
                    <a:pt x="512" y="431"/>
                  </a:lnTo>
                  <a:lnTo>
                    <a:pt x="521" y="434"/>
                  </a:lnTo>
                  <a:lnTo>
                    <a:pt x="524" y="431"/>
                  </a:lnTo>
                  <a:lnTo>
                    <a:pt x="524" y="425"/>
                  </a:lnTo>
                  <a:lnTo>
                    <a:pt x="524" y="425"/>
                  </a:lnTo>
                  <a:lnTo>
                    <a:pt x="527" y="428"/>
                  </a:lnTo>
                  <a:lnTo>
                    <a:pt x="533" y="428"/>
                  </a:lnTo>
                  <a:lnTo>
                    <a:pt x="533" y="425"/>
                  </a:lnTo>
                  <a:lnTo>
                    <a:pt x="533" y="422"/>
                  </a:lnTo>
                  <a:lnTo>
                    <a:pt x="530" y="422"/>
                  </a:lnTo>
                  <a:lnTo>
                    <a:pt x="530" y="422"/>
                  </a:lnTo>
                  <a:lnTo>
                    <a:pt x="533" y="422"/>
                  </a:lnTo>
                  <a:lnTo>
                    <a:pt x="536" y="422"/>
                  </a:lnTo>
                  <a:lnTo>
                    <a:pt x="539" y="422"/>
                  </a:lnTo>
                  <a:lnTo>
                    <a:pt x="542" y="419"/>
                  </a:lnTo>
                  <a:lnTo>
                    <a:pt x="539" y="422"/>
                  </a:lnTo>
                  <a:lnTo>
                    <a:pt x="536" y="425"/>
                  </a:lnTo>
                  <a:lnTo>
                    <a:pt x="533" y="428"/>
                  </a:lnTo>
                  <a:lnTo>
                    <a:pt x="530" y="428"/>
                  </a:lnTo>
                  <a:lnTo>
                    <a:pt x="533" y="431"/>
                  </a:lnTo>
                  <a:lnTo>
                    <a:pt x="533" y="431"/>
                  </a:lnTo>
                  <a:lnTo>
                    <a:pt x="536" y="428"/>
                  </a:lnTo>
                  <a:lnTo>
                    <a:pt x="536" y="428"/>
                  </a:lnTo>
                  <a:lnTo>
                    <a:pt x="545" y="428"/>
                  </a:lnTo>
                  <a:lnTo>
                    <a:pt x="551" y="425"/>
                  </a:lnTo>
                  <a:lnTo>
                    <a:pt x="554" y="425"/>
                  </a:lnTo>
                  <a:lnTo>
                    <a:pt x="557" y="428"/>
                  </a:lnTo>
                  <a:lnTo>
                    <a:pt x="575" y="434"/>
                  </a:lnTo>
                  <a:lnTo>
                    <a:pt x="578" y="434"/>
                  </a:lnTo>
                  <a:lnTo>
                    <a:pt x="584" y="431"/>
                  </a:lnTo>
                  <a:lnTo>
                    <a:pt x="587" y="434"/>
                  </a:lnTo>
                  <a:lnTo>
                    <a:pt x="581" y="434"/>
                  </a:lnTo>
                  <a:lnTo>
                    <a:pt x="575" y="434"/>
                  </a:lnTo>
                  <a:lnTo>
                    <a:pt x="563" y="437"/>
                  </a:lnTo>
                  <a:lnTo>
                    <a:pt x="560" y="437"/>
                  </a:lnTo>
                  <a:lnTo>
                    <a:pt x="563" y="443"/>
                  </a:lnTo>
                  <a:lnTo>
                    <a:pt x="560" y="449"/>
                  </a:lnTo>
                  <a:lnTo>
                    <a:pt x="563" y="449"/>
                  </a:lnTo>
                  <a:lnTo>
                    <a:pt x="566" y="449"/>
                  </a:lnTo>
                  <a:lnTo>
                    <a:pt x="566" y="449"/>
                  </a:lnTo>
                  <a:lnTo>
                    <a:pt x="569" y="446"/>
                  </a:lnTo>
                  <a:lnTo>
                    <a:pt x="569" y="446"/>
                  </a:lnTo>
                  <a:lnTo>
                    <a:pt x="572" y="446"/>
                  </a:lnTo>
                  <a:lnTo>
                    <a:pt x="575" y="446"/>
                  </a:lnTo>
                  <a:lnTo>
                    <a:pt x="575" y="449"/>
                  </a:lnTo>
                  <a:lnTo>
                    <a:pt x="578" y="449"/>
                  </a:lnTo>
                  <a:lnTo>
                    <a:pt x="581" y="449"/>
                  </a:lnTo>
                  <a:lnTo>
                    <a:pt x="584" y="449"/>
                  </a:lnTo>
                  <a:lnTo>
                    <a:pt x="587" y="449"/>
                  </a:lnTo>
                  <a:lnTo>
                    <a:pt x="590" y="449"/>
                  </a:lnTo>
                  <a:lnTo>
                    <a:pt x="590" y="449"/>
                  </a:lnTo>
                  <a:lnTo>
                    <a:pt x="593" y="446"/>
                  </a:lnTo>
                  <a:lnTo>
                    <a:pt x="596" y="443"/>
                  </a:lnTo>
                  <a:lnTo>
                    <a:pt x="599" y="440"/>
                  </a:lnTo>
                  <a:lnTo>
                    <a:pt x="599" y="437"/>
                  </a:lnTo>
                  <a:lnTo>
                    <a:pt x="599" y="434"/>
                  </a:lnTo>
                  <a:lnTo>
                    <a:pt x="599" y="434"/>
                  </a:lnTo>
                  <a:lnTo>
                    <a:pt x="602" y="434"/>
                  </a:lnTo>
                  <a:lnTo>
                    <a:pt x="602" y="434"/>
                  </a:lnTo>
                  <a:lnTo>
                    <a:pt x="605" y="434"/>
                  </a:lnTo>
                  <a:lnTo>
                    <a:pt x="605" y="434"/>
                  </a:lnTo>
                  <a:lnTo>
                    <a:pt x="608" y="434"/>
                  </a:lnTo>
                  <a:lnTo>
                    <a:pt x="608" y="434"/>
                  </a:lnTo>
                  <a:lnTo>
                    <a:pt x="608" y="434"/>
                  </a:lnTo>
                  <a:lnTo>
                    <a:pt x="608" y="437"/>
                  </a:lnTo>
                  <a:lnTo>
                    <a:pt x="611" y="437"/>
                  </a:lnTo>
                  <a:lnTo>
                    <a:pt x="614" y="437"/>
                  </a:lnTo>
                  <a:lnTo>
                    <a:pt x="617" y="434"/>
                  </a:lnTo>
                  <a:lnTo>
                    <a:pt x="620" y="434"/>
                  </a:lnTo>
                  <a:lnTo>
                    <a:pt x="620" y="434"/>
                  </a:lnTo>
                  <a:lnTo>
                    <a:pt x="623" y="434"/>
                  </a:lnTo>
                  <a:lnTo>
                    <a:pt x="623" y="434"/>
                  </a:lnTo>
                  <a:lnTo>
                    <a:pt x="623" y="437"/>
                  </a:lnTo>
                  <a:lnTo>
                    <a:pt x="623" y="437"/>
                  </a:lnTo>
                  <a:lnTo>
                    <a:pt x="623" y="440"/>
                  </a:lnTo>
                  <a:lnTo>
                    <a:pt x="623" y="440"/>
                  </a:lnTo>
                  <a:lnTo>
                    <a:pt x="623" y="440"/>
                  </a:lnTo>
                  <a:lnTo>
                    <a:pt x="626" y="440"/>
                  </a:lnTo>
                  <a:lnTo>
                    <a:pt x="626" y="440"/>
                  </a:lnTo>
                  <a:lnTo>
                    <a:pt x="629" y="437"/>
                  </a:lnTo>
                  <a:lnTo>
                    <a:pt x="629" y="434"/>
                  </a:lnTo>
                  <a:lnTo>
                    <a:pt x="632" y="431"/>
                  </a:lnTo>
                  <a:lnTo>
                    <a:pt x="635" y="428"/>
                  </a:lnTo>
                  <a:lnTo>
                    <a:pt x="635" y="428"/>
                  </a:lnTo>
                  <a:lnTo>
                    <a:pt x="638" y="425"/>
                  </a:lnTo>
                  <a:lnTo>
                    <a:pt x="641" y="422"/>
                  </a:lnTo>
                  <a:lnTo>
                    <a:pt x="644" y="407"/>
                  </a:lnTo>
                  <a:lnTo>
                    <a:pt x="644" y="404"/>
                  </a:lnTo>
                  <a:lnTo>
                    <a:pt x="644" y="404"/>
                  </a:lnTo>
                  <a:lnTo>
                    <a:pt x="647" y="401"/>
                  </a:lnTo>
                  <a:lnTo>
                    <a:pt x="644" y="401"/>
                  </a:lnTo>
                  <a:lnTo>
                    <a:pt x="647" y="398"/>
                  </a:lnTo>
                  <a:lnTo>
                    <a:pt x="647" y="398"/>
                  </a:lnTo>
                  <a:lnTo>
                    <a:pt x="647" y="395"/>
                  </a:lnTo>
                  <a:lnTo>
                    <a:pt x="647" y="395"/>
                  </a:lnTo>
                  <a:lnTo>
                    <a:pt x="644" y="392"/>
                  </a:lnTo>
                  <a:lnTo>
                    <a:pt x="647" y="389"/>
                  </a:lnTo>
                  <a:lnTo>
                    <a:pt x="653" y="386"/>
                  </a:lnTo>
                  <a:lnTo>
                    <a:pt x="656" y="383"/>
                  </a:lnTo>
                  <a:lnTo>
                    <a:pt x="656" y="380"/>
                  </a:lnTo>
                  <a:lnTo>
                    <a:pt x="659" y="380"/>
                  </a:lnTo>
                  <a:lnTo>
                    <a:pt x="665" y="380"/>
                  </a:lnTo>
                  <a:lnTo>
                    <a:pt x="674" y="380"/>
                  </a:lnTo>
                  <a:lnTo>
                    <a:pt x="677" y="377"/>
                  </a:lnTo>
                  <a:lnTo>
                    <a:pt x="692" y="371"/>
                  </a:lnTo>
                  <a:lnTo>
                    <a:pt x="698" y="374"/>
                  </a:lnTo>
                  <a:lnTo>
                    <a:pt x="704" y="374"/>
                  </a:lnTo>
                  <a:lnTo>
                    <a:pt x="704" y="374"/>
                  </a:lnTo>
                  <a:lnTo>
                    <a:pt x="731" y="368"/>
                  </a:lnTo>
                  <a:lnTo>
                    <a:pt x="737" y="362"/>
                  </a:lnTo>
                  <a:lnTo>
                    <a:pt x="740" y="359"/>
                  </a:lnTo>
                  <a:lnTo>
                    <a:pt x="740" y="359"/>
                  </a:lnTo>
                  <a:lnTo>
                    <a:pt x="743" y="356"/>
                  </a:lnTo>
                  <a:lnTo>
                    <a:pt x="743" y="353"/>
                  </a:lnTo>
                  <a:lnTo>
                    <a:pt x="746" y="353"/>
                  </a:lnTo>
                  <a:lnTo>
                    <a:pt x="749" y="350"/>
                  </a:lnTo>
                  <a:lnTo>
                    <a:pt x="773" y="338"/>
                  </a:lnTo>
                  <a:lnTo>
                    <a:pt x="776" y="335"/>
                  </a:lnTo>
                  <a:lnTo>
                    <a:pt x="779" y="335"/>
                  </a:lnTo>
                  <a:lnTo>
                    <a:pt x="785" y="332"/>
                  </a:lnTo>
                  <a:lnTo>
                    <a:pt x="788" y="335"/>
                  </a:lnTo>
                  <a:lnTo>
                    <a:pt x="791" y="335"/>
                  </a:lnTo>
                  <a:lnTo>
                    <a:pt x="794" y="335"/>
                  </a:lnTo>
                  <a:lnTo>
                    <a:pt x="794" y="338"/>
                  </a:lnTo>
                  <a:lnTo>
                    <a:pt x="797" y="341"/>
                  </a:lnTo>
                  <a:lnTo>
                    <a:pt x="800" y="341"/>
                  </a:lnTo>
                  <a:lnTo>
                    <a:pt x="800" y="344"/>
                  </a:lnTo>
                  <a:lnTo>
                    <a:pt x="824" y="347"/>
                  </a:lnTo>
                  <a:lnTo>
                    <a:pt x="824" y="338"/>
                  </a:lnTo>
                  <a:lnTo>
                    <a:pt x="827" y="335"/>
                  </a:lnTo>
                  <a:lnTo>
                    <a:pt x="827" y="335"/>
                  </a:lnTo>
                  <a:lnTo>
                    <a:pt x="827" y="332"/>
                  </a:lnTo>
                  <a:lnTo>
                    <a:pt x="830" y="323"/>
                  </a:lnTo>
                  <a:lnTo>
                    <a:pt x="830" y="320"/>
                  </a:lnTo>
                  <a:lnTo>
                    <a:pt x="833" y="314"/>
                  </a:lnTo>
                  <a:lnTo>
                    <a:pt x="836" y="311"/>
                  </a:lnTo>
                  <a:lnTo>
                    <a:pt x="836" y="299"/>
                  </a:lnTo>
                  <a:lnTo>
                    <a:pt x="839" y="293"/>
                  </a:lnTo>
                  <a:lnTo>
                    <a:pt x="839" y="293"/>
                  </a:lnTo>
                  <a:lnTo>
                    <a:pt x="839" y="290"/>
                  </a:lnTo>
                  <a:lnTo>
                    <a:pt x="842" y="287"/>
                  </a:lnTo>
                  <a:lnTo>
                    <a:pt x="845" y="284"/>
                  </a:lnTo>
                  <a:lnTo>
                    <a:pt x="848" y="284"/>
                  </a:lnTo>
                  <a:lnTo>
                    <a:pt x="848" y="281"/>
                  </a:lnTo>
                  <a:lnTo>
                    <a:pt x="851" y="281"/>
                  </a:lnTo>
                  <a:lnTo>
                    <a:pt x="860" y="281"/>
                  </a:lnTo>
                  <a:lnTo>
                    <a:pt x="863" y="281"/>
                  </a:lnTo>
                  <a:lnTo>
                    <a:pt x="863" y="281"/>
                  </a:lnTo>
                  <a:lnTo>
                    <a:pt x="866" y="278"/>
                  </a:lnTo>
                  <a:lnTo>
                    <a:pt x="866" y="278"/>
                  </a:lnTo>
                  <a:lnTo>
                    <a:pt x="866" y="278"/>
                  </a:lnTo>
                  <a:lnTo>
                    <a:pt x="866" y="275"/>
                  </a:lnTo>
                  <a:lnTo>
                    <a:pt x="866" y="272"/>
                  </a:lnTo>
                  <a:lnTo>
                    <a:pt x="866" y="2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108" name="Freeform 68"/>
            <p:cNvSpPr>
              <a:spLocks/>
            </p:cNvSpPr>
            <p:nvPr/>
          </p:nvSpPr>
          <p:spPr bwMode="auto">
            <a:xfrm>
              <a:off x="5098" y="1908"/>
              <a:ext cx="512" cy="657"/>
            </a:xfrm>
            <a:custGeom>
              <a:avLst/>
              <a:gdLst>
                <a:gd name="T0" fmla="*/ 221 w 512"/>
                <a:gd name="T1" fmla="*/ 21 h 657"/>
                <a:gd name="T2" fmla="*/ 266 w 512"/>
                <a:gd name="T3" fmla="*/ 30 h 657"/>
                <a:gd name="T4" fmla="*/ 296 w 512"/>
                <a:gd name="T5" fmla="*/ 36 h 657"/>
                <a:gd name="T6" fmla="*/ 320 w 512"/>
                <a:gd name="T7" fmla="*/ 33 h 657"/>
                <a:gd name="T8" fmla="*/ 338 w 512"/>
                <a:gd name="T9" fmla="*/ 33 h 657"/>
                <a:gd name="T10" fmla="*/ 356 w 512"/>
                <a:gd name="T11" fmla="*/ 57 h 657"/>
                <a:gd name="T12" fmla="*/ 365 w 512"/>
                <a:gd name="T13" fmla="*/ 81 h 657"/>
                <a:gd name="T14" fmla="*/ 383 w 512"/>
                <a:gd name="T15" fmla="*/ 90 h 657"/>
                <a:gd name="T16" fmla="*/ 407 w 512"/>
                <a:gd name="T17" fmla="*/ 102 h 657"/>
                <a:gd name="T18" fmla="*/ 407 w 512"/>
                <a:gd name="T19" fmla="*/ 129 h 657"/>
                <a:gd name="T20" fmla="*/ 410 w 512"/>
                <a:gd name="T21" fmla="*/ 141 h 657"/>
                <a:gd name="T22" fmla="*/ 368 w 512"/>
                <a:gd name="T23" fmla="*/ 168 h 657"/>
                <a:gd name="T24" fmla="*/ 365 w 512"/>
                <a:gd name="T25" fmla="*/ 189 h 657"/>
                <a:gd name="T26" fmla="*/ 371 w 512"/>
                <a:gd name="T27" fmla="*/ 240 h 657"/>
                <a:gd name="T28" fmla="*/ 350 w 512"/>
                <a:gd name="T29" fmla="*/ 270 h 657"/>
                <a:gd name="T30" fmla="*/ 350 w 512"/>
                <a:gd name="T31" fmla="*/ 297 h 657"/>
                <a:gd name="T32" fmla="*/ 368 w 512"/>
                <a:gd name="T33" fmla="*/ 348 h 657"/>
                <a:gd name="T34" fmla="*/ 395 w 512"/>
                <a:gd name="T35" fmla="*/ 417 h 657"/>
                <a:gd name="T36" fmla="*/ 404 w 512"/>
                <a:gd name="T37" fmla="*/ 435 h 657"/>
                <a:gd name="T38" fmla="*/ 443 w 512"/>
                <a:gd name="T39" fmla="*/ 432 h 657"/>
                <a:gd name="T40" fmla="*/ 476 w 512"/>
                <a:gd name="T41" fmla="*/ 429 h 657"/>
                <a:gd name="T42" fmla="*/ 488 w 512"/>
                <a:gd name="T43" fmla="*/ 465 h 657"/>
                <a:gd name="T44" fmla="*/ 506 w 512"/>
                <a:gd name="T45" fmla="*/ 501 h 657"/>
                <a:gd name="T46" fmla="*/ 488 w 512"/>
                <a:gd name="T47" fmla="*/ 507 h 657"/>
                <a:gd name="T48" fmla="*/ 488 w 512"/>
                <a:gd name="T49" fmla="*/ 534 h 657"/>
                <a:gd name="T50" fmla="*/ 476 w 512"/>
                <a:gd name="T51" fmla="*/ 552 h 657"/>
                <a:gd name="T52" fmla="*/ 446 w 512"/>
                <a:gd name="T53" fmla="*/ 582 h 657"/>
                <a:gd name="T54" fmla="*/ 410 w 512"/>
                <a:gd name="T55" fmla="*/ 597 h 657"/>
                <a:gd name="T56" fmla="*/ 377 w 512"/>
                <a:gd name="T57" fmla="*/ 618 h 657"/>
                <a:gd name="T58" fmla="*/ 338 w 512"/>
                <a:gd name="T59" fmla="*/ 591 h 657"/>
                <a:gd name="T60" fmla="*/ 323 w 512"/>
                <a:gd name="T61" fmla="*/ 591 h 657"/>
                <a:gd name="T62" fmla="*/ 284 w 512"/>
                <a:gd name="T63" fmla="*/ 564 h 657"/>
                <a:gd name="T64" fmla="*/ 254 w 512"/>
                <a:gd name="T65" fmla="*/ 567 h 657"/>
                <a:gd name="T66" fmla="*/ 218 w 512"/>
                <a:gd name="T67" fmla="*/ 594 h 657"/>
                <a:gd name="T68" fmla="*/ 185 w 512"/>
                <a:gd name="T69" fmla="*/ 645 h 657"/>
                <a:gd name="T70" fmla="*/ 185 w 512"/>
                <a:gd name="T71" fmla="*/ 615 h 657"/>
                <a:gd name="T72" fmla="*/ 164 w 512"/>
                <a:gd name="T73" fmla="*/ 585 h 657"/>
                <a:gd name="T74" fmla="*/ 146 w 512"/>
                <a:gd name="T75" fmla="*/ 570 h 657"/>
                <a:gd name="T76" fmla="*/ 104 w 512"/>
                <a:gd name="T77" fmla="*/ 618 h 657"/>
                <a:gd name="T78" fmla="*/ 68 w 512"/>
                <a:gd name="T79" fmla="*/ 648 h 657"/>
                <a:gd name="T80" fmla="*/ 35 w 512"/>
                <a:gd name="T81" fmla="*/ 648 h 657"/>
                <a:gd name="T82" fmla="*/ 17 w 512"/>
                <a:gd name="T83" fmla="*/ 633 h 657"/>
                <a:gd name="T84" fmla="*/ 12 w 512"/>
                <a:gd name="T85" fmla="*/ 549 h 657"/>
                <a:gd name="T86" fmla="*/ 20 w 512"/>
                <a:gd name="T87" fmla="*/ 522 h 657"/>
                <a:gd name="T88" fmla="*/ 29 w 512"/>
                <a:gd name="T89" fmla="*/ 483 h 657"/>
                <a:gd name="T90" fmla="*/ 59 w 512"/>
                <a:gd name="T91" fmla="*/ 447 h 657"/>
                <a:gd name="T92" fmla="*/ 65 w 512"/>
                <a:gd name="T93" fmla="*/ 426 h 657"/>
                <a:gd name="T94" fmla="*/ 80 w 512"/>
                <a:gd name="T95" fmla="*/ 429 h 657"/>
                <a:gd name="T96" fmla="*/ 92 w 512"/>
                <a:gd name="T97" fmla="*/ 381 h 657"/>
                <a:gd name="T98" fmla="*/ 98 w 512"/>
                <a:gd name="T99" fmla="*/ 351 h 657"/>
                <a:gd name="T100" fmla="*/ 80 w 512"/>
                <a:gd name="T101" fmla="*/ 318 h 657"/>
                <a:gd name="T102" fmla="*/ 83 w 512"/>
                <a:gd name="T103" fmla="*/ 285 h 657"/>
                <a:gd name="T104" fmla="*/ 104 w 512"/>
                <a:gd name="T105" fmla="*/ 267 h 657"/>
                <a:gd name="T106" fmla="*/ 110 w 512"/>
                <a:gd name="T107" fmla="*/ 231 h 657"/>
                <a:gd name="T108" fmla="*/ 89 w 512"/>
                <a:gd name="T109" fmla="*/ 162 h 657"/>
                <a:gd name="T110" fmla="*/ 62 w 512"/>
                <a:gd name="T111" fmla="*/ 147 h 657"/>
                <a:gd name="T112" fmla="*/ 53 w 512"/>
                <a:gd name="T113" fmla="*/ 99 h 657"/>
                <a:gd name="T114" fmla="*/ 119 w 512"/>
                <a:gd name="T115" fmla="*/ 75 h 657"/>
                <a:gd name="T116" fmla="*/ 113 w 512"/>
                <a:gd name="T117" fmla="*/ 51 h 657"/>
                <a:gd name="T118" fmla="*/ 119 w 512"/>
                <a:gd name="T119" fmla="*/ 33 h 657"/>
                <a:gd name="T120" fmla="*/ 158 w 512"/>
                <a:gd name="T121" fmla="*/ 21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2" h="657">
                  <a:moveTo>
                    <a:pt x="206" y="3"/>
                  </a:moveTo>
                  <a:lnTo>
                    <a:pt x="206" y="6"/>
                  </a:lnTo>
                  <a:lnTo>
                    <a:pt x="206" y="6"/>
                  </a:lnTo>
                  <a:lnTo>
                    <a:pt x="206" y="9"/>
                  </a:lnTo>
                  <a:lnTo>
                    <a:pt x="206" y="9"/>
                  </a:lnTo>
                  <a:lnTo>
                    <a:pt x="206" y="12"/>
                  </a:lnTo>
                  <a:lnTo>
                    <a:pt x="209" y="15"/>
                  </a:lnTo>
                  <a:lnTo>
                    <a:pt x="215" y="18"/>
                  </a:lnTo>
                  <a:lnTo>
                    <a:pt x="218" y="21"/>
                  </a:lnTo>
                  <a:lnTo>
                    <a:pt x="221" y="21"/>
                  </a:lnTo>
                  <a:lnTo>
                    <a:pt x="221" y="21"/>
                  </a:lnTo>
                  <a:lnTo>
                    <a:pt x="221" y="21"/>
                  </a:lnTo>
                  <a:lnTo>
                    <a:pt x="224" y="21"/>
                  </a:lnTo>
                  <a:lnTo>
                    <a:pt x="227" y="21"/>
                  </a:lnTo>
                  <a:lnTo>
                    <a:pt x="230" y="24"/>
                  </a:lnTo>
                  <a:lnTo>
                    <a:pt x="233" y="24"/>
                  </a:lnTo>
                  <a:lnTo>
                    <a:pt x="239" y="30"/>
                  </a:lnTo>
                  <a:lnTo>
                    <a:pt x="239" y="33"/>
                  </a:lnTo>
                  <a:lnTo>
                    <a:pt x="242" y="33"/>
                  </a:lnTo>
                  <a:lnTo>
                    <a:pt x="245" y="33"/>
                  </a:lnTo>
                  <a:lnTo>
                    <a:pt x="254" y="30"/>
                  </a:lnTo>
                  <a:lnTo>
                    <a:pt x="257" y="30"/>
                  </a:lnTo>
                  <a:lnTo>
                    <a:pt x="260" y="30"/>
                  </a:lnTo>
                  <a:lnTo>
                    <a:pt x="266" y="30"/>
                  </a:lnTo>
                  <a:lnTo>
                    <a:pt x="269" y="33"/>
                  </a:lnTo>
                  <a:lnTo>
                    <a:pt x="272" y="36"/>
                  </a:lnTo>
                  <a:lnTo>
                    <a:pt x="275" y="36"/>
                  </a:lnTo>
                  <a:lnTo>
                    <a:pt x="278" y="33"/>
                  </a:lnTo>
                  <a:lnTo>
                    <a:pt x="281" y="33"/>
                  </a:lnTo>
                  <a:lnTo>
                    <a:pt x="281" y="30"/>
                  </a:lnTo>
                  <a:lnTo>
                    <a:pt x="284" y="27"/>
                  </a:lnTo>
                  <a:lnTo>
                    <a:pt x="287" y="27"/>
                  </a:lnTo>
                  <a:lnTo>
                    <a:pt x="290" y="27"/>
                  </a:lnTo>
                  <a:lnTo>
                    <a:pt x="293" y="30"/>
                  </a:lnTo>
                  <a:lnTo>
                    <a:pt x="293" y="33"/>
                  </a:lnTo>
                  <a:lnTo>
                    <a:pt x="296" y="36"/>
                  </a:lnTo>
                  <a:lnTo>
                    <a:pt x="296" y="39"/>
                  </a:lnTo>
                  <a:lnTo>
                    <a:pt x="296" y="39"/>
                  </a:lnTo>
                  <a:lnTo>
                    <a:pt x="296" y="42"/>
                  </a:lnTo>
                  <a:lnTo>
                    <a:pt x="296" y="45"/>
                  </a:lnTo>
                  <a:lnTo>
                    <a:pt x="296" y="45"/>
                  </a:lnTo>
                  <a:lnTo>
                    <a:pt x="299" y="45"/>
                  </a:lnTo>
                  <a:lnTo>
                    <a:pt x="302" y="45"/>
                  </a:lnTo>
                  <a:lnTo>
                    <a:pt x="305" y="45"/>
                  </a:lnTo>
                  <a:lnTo>
                    <a:pt x="314" y="39"/>
                  </a:lnTo>
                  <a:lnTo>
                    <a:pt x="317" y="36"/>
                  </a:lnTo>
                  <a:lnTo>
                    <a:pt x="317" y="36"/>
                  </a:lnTo>
                  <a:lnTo>
                    <a:pt x="320" y="33"/>
                  </a:lnTo>
                  <a:lnTo>
                    <a:pt x="320" y="30"/>
                  </a:lnTo>
                  <a:lnTo>
                    <a:pt x="320" y="27"/>
                  </a:lnTo>
                  <a:lnTo>
                    <a:pt x="323" y="27"/>
                  </a:lnTo>
                  <a:lnTo>
                    <a:pt x="323" y="24"/>
                  </a:lnTo>
                  <a:lnTo>
                    <a:pt x="326" y="24"/>
                  </a:lnTo>
                  <a:lnTo>
                    <a:pt x="326" y="21"/>
                  </a:lnTo>
                  <a:lnTo>
                    <a:pt x="326" y="18"/>
                  </a:lnTo>
                  <a:lnTo>
                    <a:pt x="326" y="18"/>
                  </a:lnTo>
                  <a:lnTo>
                    <a:pt x="332" y="18"/>
                  </a:lnTo>
                  <a:lnTo>
                    <a:pt x="338" y="27"/>
                  </a:lnTo>
                  <a:lnTo>
                    <a:pt x="338" y="30"/>
                  </a:lnTo>
                  <a:lnTo>
                    <a:pt x="338" y="33"/>
                  </a:lnTo>
                  <a:lnTo>
                    <a:pt x="338" y="36"/>
                  </a:lnTo>
                  <a:lnTo>
                    <a:pt x="341" y="36"/>
                  </a:lnTo>
                  <a:lnTo>
                    <a:pt x="341" y="39"/>
                  </a:lnTo>
                  <a:lnTo>
                    <a:pt x="344" y="42"/>
                  </a:lnTo>
                  <a:lnTo>
                    <a:pt x="344" y="42"/>
                  </a:lnTo>
                  <a:lnTo>
                    <a:pt x="347" y="42"/>
                  </a:lnTo>
                  <a:lnTo>
                    <a:pt x="347" y="42"/>
                  </a:lnTo>
                  <a:lnTo>
                    <a:pt x="347" y="45"/>
                  </a:lnTo>
                  <a:lnTo>
                    <a:pt x="350" y="48"/>
                  </a:lnTo>
                  <a:lnTo>
                    <a:pt x="353" y="54"/>
                  </a:lnTo>
                  <a:lnTo>
                    <a:pt x="356" y="54"/>
                  </a:lnTo>
                  <a:lnTo>
                    <a:pt x="356" y="57"/>
                  </a:lnTo>
                  <a:lnTo>
                    <a:pt x="356" y="57"/>
                  </a:lnTo>
                  <a:lnTo>
                    <a:pt x="356" y="63"/>
                  </a:lnTo>
                  <a:lnTo>
                    <a:pt x="356" y="72"/>
                  </a:lnTo>
                  <a:lnTo>
                    <a:pt x="356" y="72"/>
                  </a:lnTo>
                  <a:lnTo>
                    <a:pt x="356" y="75"/>
                  </a:lnTo>
                  <a:lnTo>
                    <a:pt x="356" y="75"/>
                  </a:lnTo>
                  <a:lnTo>
                    <a:pt x="356" y="78"/>
                  </a:lnTo>
                  <a:lnTo>
                    <a:pt x="359" y="78"/>
                  </a:lnTo>
                  <a:lnTo>
                    <a:pt x="362" y="78"/>
                  </a:lnTo>
                  <a:lnTo>
                    <a:pt x="362" y="78"/>
                  </a:lnTo>
                  <a:lnTo>
                    <a:pt x="365" y="81"/>
                  </a:lnTo>
                  <a:lnTo>
                    <a:pt x="365" y="81"/>
                  </a:lnTo>
                  <a:lnTo>
                    <a:pt x="368" y="81"/>
                  </a:lnTo>
                  <a:lnTo>
                    <a:pt x="368" y="84"/>
                  </a:lnTo>
                  <a:lnTo>
                    <a:pt x="368" y="84"/>
                  </a:lnTo>
                  <a:lnTo>
                    <a:pt x="368" y="84"/>
                  </a:lnTo>
                  <a:lnTo>
                    <a:pt x="371" y="84"/>
                  </a:lnTo>
                  <a:lnTo>
                    <a:pt x="371" y="84"/>
                  </a:lnTo>
                  <a:lnTo>
                    <a:pt x="374" y="84"/>
                  </a:lnTo>
                  <a:lnTo>
                    <a:pt x="374" y="84"/>
                  </a:lnTo>
                  <a:lnTo>
                    <a:pt x="377" y="84"/>
                  </a:lnTo>
                  <a:lnTo>
                    <a:pt x="377" y="87"/>
                  </a:lnTo>
                  <a:lnTo>
                    <a:pt x="380" y="90"/>
                  </a:lnTo>
                  <a:lnTo>
                    <a:pt x="383" y="90"/>
                  </a:lnTo>
                  <a:lnTo>
                    <a:pt x="383" y="90"/>
                  </a:lnTo>
                  <a:lnTo>
                    <a:pt x="383" y="93"/>
                  </a:lnTo>
                  <a:lnTo>
                    <a:pt x="383" y="93"/>
                  </a:lnTo>
                  <a:lnTo>
                    <a:pt x="386" y="93"/>
                  </a:lnTo>
                  <a:lnTo>
                    <a:pt x="392" y="96"/>
                  </a:lnTo>
                  <a:lnTo>
                    <a:pt x="398" y="96"/>
                  </a:lnTo>
                  <a:lnTo>
                    <a:pt x="401" y="96"/>
                  </a:lnTo>
                  <a:lnTo>
                    <a:pt x="401" y="99"/>
                  </a:lnTo>
                  <a:lnTo>
                    <a:pt x="404" y="102"/>
                  </a:lnTo>
                  <a:lnTo>
                    <a:pt x="407" y="102"/>
                  </a:lnTo>
                  <a:lnTo>
                    <a:pt x="407" y="102"/>
                  </a:lnTo>
                  <a:lnTo>
                    <a:pt x="407" y="102"/>
                  </a:lnTo>
                  <a:lnTo>
                    <a:pt x="407" y="105"/>
                  </a:lnTo>
                  <a:lnTo>
                    <a:pt x="407" y="108"/>
                  </a:lnTo>
                  <a:lnTo>
                    <a:pt x="407" y="108"/>
                  </a:lnTo>
                  <a:lnTo>
                    <a:pt x="407" y="111"/>
                  </a:lnTo>
                  <a:lnTo>
                    <a:pt x="407" y="111"/>
                  </a:lnTo>
                  <a:lnTo>
                    <a:pt x="410" y="114"/>
                  </a:lnTo>
                  <a:lnTo>
                    <a:pt x="410" y="114"/>
                  </a:lnTo>
                  <a:lnTo>
                    <a:pt x="410" y="114"/>
                  </a:lnTo>
                  <a:lnTo>
                    <a:pt x="407" y="123"/>
                  </a:lnTo>
                  <a:lnTo>
                    <a:pt x="407" y="126"/>
                  </a:lnTo>
                  <a:lnTo>
                    <a:pt x="407" y="126"/>
                  </a:lnTo>
                  <a:lnTo>
                    <a:pt x="407" y="129"/>
                  </a:lnTo>
                  <a:lnTo>
                    <a:pt x="407" y="129"/>
                  </a:lnTo>
                  <a:lnTo>
                    <a:pt x="407" y="129"/>
                  </a:lnTo>
                  <a:lnTo>
                    <a:pt x="407" y="132"/>
                  </a:lnTo>
                  <a:lnTo>
                    <a:pt x="407" y="132"/>
                  </a:lnTo>
                  <a:lnTo>
                    <a:pt x="407" y="135"/>
                  </a:lnTo>
                  <a:lnTo>
                    <a:pt x="407" y="135"/>
                  </a:lnTo>
                  <a:lnTo>
                    <a:pt x="407" y="138"/>
                  </a:lnTo>
                  <a:lnTo>
                    <a:pt x="410" y="138"/>
                  </a:lnTo>
                  <a:lnTo>
                    <a:pt x="410" y="138"/>
                  </a:lnTo>
                  <a:lnTo>
                    <a:pt x="410" y="141"/>
                  </a:lnTo>
                  <a:lnTo>
                    <a:pt x="410" y="141"/>
                  </a:lnTo>
                  <a:lnTo>
                    <a:pt x="410" y="141"/>
                  </a:lnTo>
                  <a:lnTo>
                    <a:pt x="410" y="141"/>
                  </a:lnTo>
                  <a:lnTo>
                    <a:pt x="410" y="144"/>
                  </a:lnTo>
                  <a:lnTo>
                    <a:pt x="410" y="144"/>
                  </a:lnTo>
                  <a:lnTo>
                    <a:pt x="410" y="144"/>
                  </a:lnTo>
                  <a:lnTo>
                    <a:pt x="410" y="147"/>
                  </a:lnTo>
                  <a:lnTo>
                    <a:pt x="407" y="150"/>
                  </a:lnTo>
                  <a:lnTo>
                    <a:pt x="386" y="159"/>
                  </a:lnTo>
                  <a:lnTo>
                    <a:pt x="374" y="165"/>
                  </a:lnTo>
                  <a:lnTo>
                    <a:pt x="371" y="165"/>
                  </a:lnTo>
                  <a:lnTo>
                    <a:pt x="371" y="168"/>
                  </a:lnTo>
                  <a:lnTo>
                    <a:pt x="368" y="168"/>
                  </a:lnTo>
                  <a:lnTo>
                    <a:pt x="368" y="168"/>
                  </a:lnTo>
                  <a:lnTo>
                    <a:pt x="368" y="171"/>
                  </a:lnTo>
                  <a:lnTo>
                    <a:pt x="365" y="171"/>
                  </a:lnTo>
                  <a:lnTo>
                    <a:pt x="362" y="174"/>
                  </a:lnTo>
                  <a:lnTo>
                    <a:pt x="362" y="174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80"/>
                  </a:lnTo>
                  <a:lnTo>
                    <a:pt x="365" y="180"/>
                  </a:lnTo>
                  <a:lnTo>
                    <a:pt x="365" y="180"/>
                  </a:lnTo>
                  <a:lnTo>
                    <a:pt x="365" y="183"/>
                  </a:lnTo>
                  <a:lnTo>
                    <a:pt x="365" y="186"/>
                  </a:lnTo>
                  <a:lnTo>
                    <a:pt x="365" y="189"/>
                  </a:lnTo>
                  <a:lnTo>
                    <a:pt x="368" y="192"/>
                  </a:lnTo>
                  <a:lnTo>
                    <a:pt x="368" y="195"/>
                  </a:lnTo>
                  <a:lnTo>
                    <a:pt x="368" y="198"/>
                  </a:lnTo>
                  <a:lnTo>
                    <a:pt x="365" y="204"/>
                  </a:lnTo>
                  <a:lnTo>
                    <a:pt x="365" y="207"/>
                  </a:lnTo>
                  <a:lnTo>
                    <a:pt x="368" y="210"/>
                  </a:lnTo>
                  <a:lnTo>
                    <a:pt x="368" y="219"/>
                  </a:lnTo>
                  <a:lnTo>
                    <a:pt x="371" y="225"/>
                  </a:lnTo>
                  <a:lnTo>
                    <a:pt x="371" y="234"/>
                  </a:lnTo>
                  <a:lnTo>
                    <a:pt x="371" y="234"/>
                  </a:lnTo>
                  <a:lnTo>
                    <a:pt x="371" y="237"/>
                  </a:lnTo>
                  <a:lnTo>
                    <a:pt x="371" y="240"/>
                  </a:lnTo>
                  <a:lnTo>
                    <a:pt x="371" y="243"/>
                  </a:lnTo>
                  <a:lnTo>
                    <a:pt x="371" y="243"/>
                  </a:lnTo>
                  <a:lnTo>
                    <a:pt x="371" y="246"/>
                  </a:lnTo>
                  <a:lnTo>
                    <a:pt x="368" y="249"/>
                  </a:lnTo>
                  <a:lnTo>
                    <a:pt x="365" y="249"/>
                  </a:lnTo>
                  <a:lnTo>
                    <a:pt x="350" y="252"/>
                  </a:lnTo>
                  <a:lnTo>
                    <a:pt x="344" y="258"/>
                  </a:lnTo>
                  <a:lnTo>
                    <a:pt x="341" y="261"/>
                  </a:lnTo>
                  <a:lnTo>
                    <a:pt x="341" y="261"/>
                  </a:lnTo>
                  <a:lnTo>
                    <a:pt x="344" y="264"/>
                  </a:lnTo>
                  <a:lnTo>
                    <a:pt x="344" y="267"/>
                  </a:lnTo>
                  <a:lnTo>
                    <a:pt x="350" y="270"/>
                  </a:lnTo>
                  <a:lnTo>
                    <a:pt x="353" y="273"/>
                  </a:lnTo>
                  <a:lnTo>
                    <a:pt x="353" y="276"/>
                  </a:lnTo>
                  <a:lnTo>
                    <a:pt x="353" y="276"/>
                  </a:lnTo>
                  <a:lnTo>
                    <a:pt x="353" y="279"/>
                  </a:lnTo>
                  <a:lnTo>
                    <a:pt x="353" y="282"/>
                  </a:lnTo>
                  <a:lnTo>
                    <a:pt x="350" y="288"/>
                  </a:lnTo>
                  <a:lnTo>
                    <a:pt x="350" y="288"/>
                  </a:lnTo>
                  <a:lnTo>
                    <a:pt x="350" y="291"/>
                  </a:lnTo>
                  <a:lnTo>
                    <a:pt x="350" y="291"/>
                  </a:lnTo>
                  <a:lnTo>
                    <a:pt x="350" y="294"/>
                  </a:lnTo>
                  <a:lnTo>
                    <a:pt x="350" y="294"/>
                  </a:lnTo>
                  <a:lnTo>
                    <a:pt x="350" y="297"/>
                  </a:lnTo>
                  <a:lnTo>
                    <a:pt x="350" y="300"/>
                  </a:lnTo>
                  <a:lnTo>
                    <a:pt x="347" y="306"/>
                  </a:lnTo>
                  <a:lnTo>
                    <a:pt x="347" y="306"/>
                  </a:lnTo>
                  <a:lnTo>
                    <a:pt x="347" y="309"/>
                  </a:lnTo>
                  <a:lnTo>
                    <a:pt x="350" y="312"/>
                  </a:lnTo>
                  <a:lnTo>
                    <a:pt x="353" y="318"/>
                  </a:lnTo>
                  <a:lnTo>
                    <a:pt x="353" y="321"/>
                  </a:lnTo>
                  <a:lnTo>
                    <a:pt x="356" y="321"/>
                  </a:lnTo>
                  <a:lnTo>
                    <a:pt x="356" y="321"/>
                  </a:lnTo>
                  <a:lnTo>
                    <a:pt x="359" y="324"/>
                  </a:lnTo>
                  <a:lnTo>
                    <a:pt x="365" y="342"/>
                  </a:lnTo>
                  <a:lnTo>
                    <a:pt x="368" y="348"/>
                  </a:lnTo>
                  <a:lnTo>
                    <a:pt x="371" y="351"/>
                  </a:lnTo>
                  <a:lnTo>
                    <a:pt x="395" y="372"/>
                  </a:lnTo>
                  <a:lnTo>
                    <a:pt x="395" y="375"/>
                  </a:lnTo>
                  <a:lnTo>
                    <a:pt x="398" y="378"/>
                  </a:lnTo>
                  <a:lnTo>
                    <a:pt x="401" y="393"/>
                  </a:lnTo>
                  <a:lnTo>
                    <a:pt x="404" y="396"/>
                  </a:lnTo>
                  <a:lnTo>
                    <a:pt x="404" y="399"/>
                  </a:lnTo>
                  <a:lnTo>
                    <a:pt x="404" y="402"/>
                  </a:lnTo>
                  <a:lnTo>
                    <a:pt x="404" y="405"/>
                  </a:lnTo>
                  <a:lnTo>
                    <a:pt x="401" y="411"/>
                  </a:lnTo>
                  <a:lnTo>
                    <a:pt x="398" y="414"/>
                  </a:lnTo>
                  <a:lnTo>
                    <a:pt x="395" y="417"/>
                  </a:lnTo>
                  <a:lnTo>
                    <a:pt x="392" y="423"/>
                  </a:lnTo>
                  <a:lnTo>
                    <a:pt x="389" y="426"/>
                  </a:lnTo>
                  <a:lnTo>
                    <a:pt x="386" y="438"/>
                  </a:lnTo>
                  <a:lnTo>
                    <a:pt x="389" y="441"/>
                  </a:lnTo>
                  <a:lnTo>
                    <a:pt x="389" y="441"/>
                  </a:lnTo>
                  <a:lnTo>
                    <a:pt x="389" y="441"/>
                  </a:lnTo>
                  <a:lnTo>
                    <a:pt x="392" y="441"/>
                  </a:lnTo>
                  <a:lnTo>
                    <a:pt x="395" y="438"/>
                  </a:lnTo>
                  <a:lnTo>
                    <a:pt x="395" y="438"/>
                  </a:lnTo>
                  <a:lnTo>
                    <a:pt x="401" y="435"/>
                  </a:lnTo>
                  <a:lnTo>
                    <a:pt x="404" y="435"/>
                  </a:lnTo>
                  <a:lnTo>
                    <a:pt x="404" y="435"/>
                  </a:lnTo>
                  <a:lnTo>
                    <a:pt x="407" y="438"/>
                  </a:lnTo>
                  <a:lnTo>
                    <a:pt x="407" y="438"/>
                  </a:lnTo>
                  <a:lnTo>
                    <a:pt x="410" y="441"/>
                  </a:lnTo>
                  <a:lnTo>
                    <a:pt x="410" y="441"/>
                  </a:lnTo>
                  <a:lnTo>
                    <a:pt x="413" y="441"/>
                  </a:lnTo>
                  <a:lnTo>
                    <a:pt x="413" y="441"/>
                  </a:lnTo>
                  <a:lnTo>
                    <a:pt x="419" y="441"/>
                  </a:lnTo>
                  <a:lnTo>
                    <a:pt x="437" y="438"/>
                  </a:lnTo>
                  <a:lnTo>
                    <a:pt x="440" y="438"/>
                  </a:lnTo>
                  <a:lnTo>
                    <a:pt x="443" y="435"/>
                  </a:lnTo>
                  <a:lnTo>
                    <a:pt x="443" y="435"/>
                  </a:lnTo>
                  <a:lnTo>
                    <a:pt x="443" y="432"/>
                  </a:lnTo>
                  <a:lnTo>
                    <a:pt x="443" y="432"/>
                  </a:lnTo>
                  <a:lnTo>
                    <a:pt x="446" y="429"/>
                  </a:lnTo>
                  <a:lnTo>
                    <a:pt x="446" y="429"/>
                  </a:lnTo>
                  <a:lnTo>
                    <a:pt x="452" y="429"/>
                  </a:lnTo>
                  <a:lnTo>
                    <a:pt x="458" y="432"/>
                  </a:lnTo>
                  <a:lnTo>
                    <a:pt x="464" y="435"/>
                  </a:lnTo>
                  <a:lnTo>
                    <a:pt x="467" y="435"/>
                  </a:lnTo>
                  <a:lnTo>
                    <a:pt x="470" y="435"/>
                  </a:lnTo>
                  <a:lnTo>
                    <a:pt x="470" y="432"/>
                  </a:lnTo>
                  <a:lnTo>
                    <a:pt x="473" y="429"/>
                  </a:lnTo>
                  <a:lnTo>
                    <a:pt x="476" y="429"/>
                  </a:lnTo>
                  <a:lnTo>
                    <a:pt x="476" y="429"/>
                  </a:lnTo>
                  <a:lnTo>
                    <a:pt x="479" y="432"/>
                  </a:lnTo>
                  <a:lnTo>
                    <a:pt x="485" y="438"/>
                  </a:lnTo>
                  <a:lnTo>
                    <a:pt x="485" y="444"/>
                  </a:lnTo>
                  <a:lnTo>
                    <a:pt x="485" y="447"/>
                  </a:lnTo>
                  <a:lnTo>
                    <a:pt x="485" y="447"/>
                  </a:lnTo>
                  <a:lnTo>
                    <a:pt x="482" y="450"/>
                  </a:lnTo>
                  <a:lnTo>
                    <a:pt x="482" y="450"/>
                  </a:lnTo>
                  <a:lnTo>
                    <a:pt x="482" y="453"/>
                  </a:lnTo>
                  <a:lnTo>
                    <a:pt x="485" y="456"/>
                  </a:lnTo>
                  <a:lnTo>
                    <a:pt x="485" y="459"/>
                  </a:lnTo>
                  <a:lnTo>
                    <a:pt x="485" y="462"/>
                  </a:lnTo>
                  <a:lnTo>
                    <a:pt x="488" y="465"/>
                  </a:lnTo>
                  <a:lnTo>
                    <a:pt x="491" y="465"/>
                  </a:lnTo>
                  <a:lnTo>
                    <a:pt x="497" y="465"/>
                  </a:lnTo>
                  <a:lnTo>
                    <a:pt x="503" y="468"/>
                  </a:lnTo>
                  <a:lnTo>
                    <a:pt x="512" y="477"/>
                  </a:lnTo>
                  <a:lnTo>
                    <a:pt x="512" y="480"/>
                  </a:lnTo>
                  <a:lnTo>
                    <a:pt x="512" y="483"/>
                  </a:lnTo>
                  <a:lnTo>
                    <a:pt x="512" y="486"/>
                  </a:lnTo>
                  <a:lnTo>
                    <a:pt x="509" y="489"/>
                  </a:lnTo>
                  <a:lnTo>
                    <a:pt x="506" y="498"/>
                  </a:lnTo>
                  <a:lnTo>
                    <a:pt x="506" y="498"/>
                  </a:lnTo>
                  <a:lnTo>
                    <a:pt x="506" y="501"/>
                  </a:lnTo>
                  <a:lnTo>
                    <a:pt x="506" y="501"/>
                  </a:lnTo>
                  <a:lnTo>
                    <a:pt x="503" y="507"/>
                  </a:lnTo>
                  <a:lnTo>
                    <a:pt x="503" y="507"/>
                  </a:lnTo>
                  <a:lnTo>
                    <a:pt x="503" y="510"/>
                  </a:lnTo>
                  <a:lnTo>
                    <a:pt x="503" y="510"/>
                  </a:lnTo>
                  <a:lnTo>
                    <a:pt x="500" y="510"/>
                  </a:lnTo>
                  <a:lnTo>
                    <a:pt x="500" y="510"/>
                  </a:lnTo>
                  <a:lnTo>
                    <a:pt x="497" y="507"/>
                  </a:lnTo>
                  <a:lnTo>
                    <a:pt x="497" y="507"/>
                  </a:lnTo>
                  <a:lnTo>
                    <a:pt x="494" y="507"/>
                  </a:lnTo>
                  <a:lnTo>
                    <a:pt x="491" y="504"/>
                  </a:lnTo>
                  <a:lnTo>
                    <a:pt x="491" y="504"/>
                  </a:lnTo>
                  <a:lnTo>
                    <a:pt x="488" y="507"/>
                  </a:lnTo>
                  <a:lnTo>
                    <a:pt x="488" y="507"/>
                  </a:lnTo>
                  <a:lnTo>
                    <a:pt x="491" y="510"/>
                  </a:lnTo>
                  <a:lnTo>
                    <a:pt x="491" y="513"/>
                  </a:lnTo>
                  <a:lnTo>
                    <a:pt x="491" y="516"/>
                  </a:lnTo>
                  <a:lnTo>
                    <a:pt x="491" y="516"/>
                  </a:lnTo>
                  <a:lnTo>
                    <a:pt x="488" y="519"/>
                  </a:lnTo>
                  <a:lnTo>
                    <a:pt x="485" y="522"/>
                  </a:lnTo>
                  <a:lnTo>
                    <a:pt x="485" y="525"/>
                  </a:lnTo>
                  <a:lnTo>
                    <a:pt x="485" y="528"/>
                  </a:lnTo>
                  <a:lnTo>
                    <a:pt x="488" y="531"/>
                  </a:lnTo>
                  <a:lnTo>
                    <a:pt x="488" y="531"/>
                  </a:lnTo>
                  <a:lnTo>
                    <a:pt x="488" y="534"/>
                  </a:lnTo>
                  <a:lnTo>
                    <a:pt x="488" y="537"/>
                  </a:lnTo>
                  <a:lnTo>
                    <a:pt x="485" y="537"/>
                  </a:lnTo>
                  <a:lnTo>
                    <a:pt x="479" y="537"/>
                  </a:lnTo>
                  <a:lnTo>
                    <a:pt x="476" y="537"/>
                  </a:lnTo>
                  <a:lnTo>
                    <a:pt x="476" y="540"/>
                  </a:lnTo>
                  <a:lnTo>
                    <a:pt x="473" y="543"/>
                  </a:lnTo>
                  <a:lnTo>
                    <a:pt x="473" y="543"/>
                  </a:lnTo>
                  <a:lnTo>
                    <a:pt x="473" y="546"/>
                  </a:lnTo>
                  <a:lnTo>
                    <a:pt x="473" y="546"/>
                  </a:lnTo>
                  <a:lnTo>
                    <a:pt x="473" y="546"/>
                  </a:lnTo>
                  <a:lnTo>
                    <a:pt x="473" y="549"/>
                  </a:lnTo>
                  <a:lnTo>
                    <a:pt x="476" y="552"/>
                  </a:lnTo>
                  <a:lnTo>
                    <a:pt x="473" y="552"/>
                  </a:lnTo>
                  <a:lnTo>
                    <a:pt x="470" y="555"/>
                  </a:lnTo>
                  <a:lnTo>
                    <a:pt x="464" y="558"/>
                  </a:lnTo>
                  <a:lnTo>
                    <a:pt x="461" y="555"/>
                  </a:lnTo>
                  <a:lnTo>
                    <a:pt x="458" y="558"/>
                  </a:lnTo>
                  <a:lnTo>
                    <a:pt x="458" y="558"/>
                  </a:lnTo>
                  <a:lnTo>
                    <a:pt x="455" y="561"/>
                  </a:lnTo>
                  <a:lnTo>
                    <a:pt x="455" y="564"/>
                  </a:lnTo>
                  <a:lnTo>
                    <a:pt x="455" y="567"/>
                  </a:lnTo>
                  <a:lnTo>
                    <a:pt x="452" y="570"/>
                  </a:lnTo>
                  <a:lnTo>
                    <a:pt x="446" y="579"/>
                  </a:lnTo>
                  <a:lnTo>
                    <a:pt x="446" y="582"/>
                  </a:lnTo>
                  <a:lnTo>
                    <a:pt x="443" y="582"/>
                  </a:lnTo>
                  <a:lnTo>
                    <a:pt x="440" y="585"/>
                  </a:lnTo>
                  <a:lnTo>
                    <a:pt x="434" y="585"/>
                  </a:lnTo>
                  <a:lnTo>
                    <a:pt x="425" y="585"/>
                  </a:lnTo>
                  <a:lnTo>
                    <a:pt x="419" y="585"/>
                  </a:lnTo>
                  <a:lnTo>
                    <a:pt x="419" y="585"/>
                  </a:lnTo>
                  <a:lnTo>
                    <a:pt x="416" y="588"/>
                  </a:lnTo>
                  <a:lnTo>
                    <a:pt x="416" y="591"/>
                  </a:lnTo>
                  <a:lnTo>
                    <a:pt x="413" y="594"/>
                  </a:lnTo>
                  <a:lnTo>
                    <a:pt x="413" y="594"/>
                  </a:lnTo>
                  <a:lnTo>
                    <a:pt x="413" y="594"/>
                  </a:lnTo>
                  <a:lnTo>
                    <a:pt x="410" y="597"/>
                  </a:lnTo>
                  <a:lnTo>
                    <a:pt x="410" y="597"/>
                  </a:lnTo>
                  <a:lnTo>
                    <a:pt x="407" y="597"/>
                  </a:lnTo>
                  <a:lnTo>
                    <a:pt x="404" y="597"/>
                  </a:lnTo>
                  <a:lnTo>
                    <a:pt x="401" y="597"/>
                  </a:lnTo>
                  <a:lnTo>
                    <a:pt x="401" y="600"/>
                  </a:lnTo>
                  <a:lnTo>
                    <a:pt x="392" y="615"/>
                  </a:lnTo>
                  <a:lnTo>
                    <a:pt x="389" y="615"/>
                  </a:lnTo>
                  <a:lnTo>
                    <a:pt x="389" y="618"/>
                  </a:lnTo>
                  <a:lnTo>
                    <a:pt x="383" y="621"/>
                  </a:lnTo>
                  <a:lnTo>
                    <a:pt x="380" y="618"/>
                  </a:lnTo>
                  <a:lnTo>
                    <a:pt x="377" y="618"/>
                  </a:lnTo>
                  <a:lnTo>
                    <a:pt x="377" y="618"/>
                  </a:lnTo>
                  <a:lnTo>
                    <a:pt x="374" y="615"/>
                  </a:lnTo>
                  <a:lnTo>
                    <a:pt x="374" y="615"/>
                  </a:lnTo>
                  <a:lnTo>
                    <a:pt x="371" y="615"/>
                  </a:lnTo>
                  <a:lnTo>
                    <a:pt x="368" y="612"/>
                  </a:lnTo>
                  <a:lnTo>
                    <a:pt x="362" y="606"/>
                  </a:lnTo>
                  <a:lnTo>
                    <a:pt x="356" y="600"/>
                  </a:lnTo>
                  <a:lnTo>
                    <a:pt x="353" y="600"/>
                  </a:lnTo>
                  <a:lnTo>
                    <a:pt x="350" y="597"/>
                  </a:lnTo>
                  <a:lnTo>
                    <a:pt x="338" y="597"/>
                  </a:lnTo>
                  <a:lnTo>
                    <a:pt x="338" y="594"/>
                  </a:lnTo>
                  <a:lnTo>
                    <a:pt x="338" y="594"/>
                  </a:lnTo>
                  <a:lnTo>
                    <a:pt x="338" y="591"/>
                  </a:lnTo>
                  <a:lnTo>
                    <a:pt x="338" y="591"/>
                  </a:lnTo>
                  <a:lnTo>
                    <a:pt x="341" y="588"/>
                  </a:lnTo>
                  <a:lnTo>
                    <a:pt x="338" y="588"/>
                  </a:lnTo>
                  <a:lnTo>
                    <a:pt x="338" y="585"/>
                  </a:lnTo>
                  <a:lnTo>
                    <a:pt x="335" y="582"/>
                  </a:lnTo>
                  <a:lnTo>
                    <a:pt x="332" y="582"/>
                  </a:lnTo>
                  <a:lnTo>
                    <a:pt x="329" y="582"/>
                  </a:lnTo>
                  <a:lnTo>
                    <a:pt x="326" y="582"/>
                  </a:lnTo>
                  <a:lnTo>
                    <a:pt x="326" y="585"/>
                  </a:lnTo>
                  <a:lnTo>
                    <a:pt x="323" y="585"/>
                  </a:lnTo>
                  <a:lnTo>
                    <a:pt x="323" y="588"/>
                  </a:lnTo>
                  <a:lnTo>
                    <a:pt x="323" y="591"/>
                  </a:lnTo>
                  <a:lnTo>
                    <a:pt x="323" y="594"/>
                  </a:lnTo>
                  <a:lnTo>
                    <a:pt x="323" y="594"/>
                  </a:lnTo>
                  <a:lnTo>
                    <a:pt x="320" y="597"/>
                  </a:lnTo>
                  <a:lnTo>
                    <a:pt x="317" y="597"/>
                  </a:lnTo>
                  <a:lnTo>
                    <a:pt x="311" y="597"/>
                  </a:lnTo>
                  <a:lnTo>
                    <a:pt x="308" y="597"/>
                  </a:lnTo>
                  <a:lnTo>
                    <a:pt x="308" y="600"/>
                  </a:lnTo>
                  <a:lnTo>
                    <a:pt x="305" y="600"/>
                  </a:lnTo>
                  <a:lnTo>
                    <a:pt x="302" y="600"/>
                  </a:lnTo>
                  <a:lnTo>
                    <a:pt x="296" y="594"/>
                  </a:lnTo>
                  <a:lnTo>
                    <a:pt x="284" y="570"/>
                  </a:lnTo>
                  <a:lnTo>
                    <a:pt x="284" y="564"/>
                  </a:lnTo>
                  <a:lnTo>
                    <a:pt x="281" y="561"/>
                  </a:lnTo>
                  <a:lnTo>
                    <a:pt x="281" y="561"/>
                  </a:lnTo>
                  <a:lnTo>
                    <a:pt x="281" y="558"/>
                  </a:lnTo>
                  <a:lnTo>
                    <a:pt x="278" y="558"/>
                  </a:lnTo>
                  <a:lnTo>
                    <a:pt x="275" y="558"/>
                  </a:lnTo>
                  <a:lnTo>
                    <a:pt x="272" y="561"/>
                  </a:lnTo>
                  <a:lnTo>
                    <a:pt x="272" y="561"/>
                  </a:lnTo>
                  <a:lnTo>
                    <a:pt x="263" y="567"/>
                  </a:lnTo>
                  <a:lnTo>
                    <a:pt x="260" y="567"/>
                  </a:lnTo>
                  <a:lnTo>
                    <a:pt x="257" y="567"/>
                  </a:lnTo>
                  <a:lnTo>
                    <a:pt x="257" y="567"/>
                  </a:lnTo>
                  <a:lnTo>
                    <a:pt x="254" y="567"/>
                  </a:lnTo>
                  <a:lnTo>
                    <a:pt x="251" y="570"/>
                  </a:lnTo>
                  <a:lnTo>
                    <a:pt x="239" y="582"/>
                  </a:lnTo>
                  <a:lnTo>
                    <a:pt x="236" y="585"/>
                  </a:lnTo>
                  <a:lnTo>
                    <a:pt x="233" y="585"/>
                  </a:lnTo>
                  <a:lnTo>
                    <a:pt x="230" y="582"/>
                  </a:lnTo>
                  <a:lnTo>
                    <a:pt x="227" y="579"/>
                  </a:lnTo>
                  <a:lnTo>
                    <a:pt x="227" y="576"/>
                  </a:lnTo>
                  <a:lnTo>
                    <a:pt x="224" y="576"/>
                  </a:lnTo>
                  <a:lnTo>
                    <a:pt x="221" y="579"/>
                  </a:lnTo>
                  <a:lnTo>
                    <a:pt x="221" y="582"/>
                  </a:lnTo>
                  <a:lnTo>
                    <a:pt x="221" y="588"/>
                  </a:lnTo>
                  <a:lnTo>
                    <a:pt x="218" y="594"/>
                  </a:lnTo>
                  <a:lnTo>
                    <a:pt x="215" y="597"/>
                  </a:lnTo>
                  <a:lnTo>
                    <a:pt x="212" y="597"/>
                  </a:lnTo>
                  <a:lnTo>
                    <a:pt x="212" y="603"/>
                  </a:lnTo>
                  <a:lnTo>
                    <a:pt x="209" y="609"/>
                  </a:lnTo>
                  <a:lnTo>
                    <a:pt x="206" y="621"/>
                  </a:lnTo>
                  <a:lnTo>
                    <a:pt x="206" y="630"/>
                  </a:lnTo>
                  <a:lnTo>
                    <a:pt x="203" y="633"/>
                  </a:lnTo>
                  <a:lnTo>
                    <a:pt x="200" y="639"/>
                  </a:lnTo>
                  <a:lnTo>
                    <a:pt x="197" y="642"/>
                  </a:lnTo>
                  <a:lnTo>
                    <a:pt x="194" y="651"/>
                  </a:lnTo>
                  <a:lnTo>
                    <a:pt x="188" y="645"/>
                  </a:lnTo>
                  <a:lnTo>
                    <a:pt x="185" y="645"/>
                  </a:lnTo>
                  <a:lnTo>
                    <a:pt x="185" y="642"/>
                  </a:lnTo>
                  <a:lnTo>
                    <a:pt x="185" y="639"/>
                  </a:lnTo>
                  <a:lnTo>
                    <a:pt x="182" y="633"/>
                  </a:lnTo>
                  <a:lnTo>
                    <a:pt x="182" y="633"/>
                  </a:lnTo>
                  <a:lnTo>
                    <a:pt x="182" y="627"/>
                  </a:lnTo>
                  <a:lnTo>
                    <a:pt x="182" y="624"/>
                  </a:lnTo>
                  <a:lnTo>
                    <a:pt x="182" y="621"/>
                  </a:lnTo>
                  <a:lnTo>
                    <a:pt x="179" y="621"/>
                  </a:lnTo>
                  <a:lnTo>
                    <a:pt x="179" y="618"/>
                  </a:lnTo>
                  <a:lnTo>
                    <a:pt x="179" y="618"/>
                  </a:lnTo>
                  <a:lnTo>
                    <a:pt x="182" y="615"/>
                  </a:lnTo>
                  <a:lnTo>
                    <a:pt x="185" y="615"/>
                  </a:lnTo>
                  <a:lnTo>
                    <a:pt x="185" y="612"/>
                  </a:lnTo>
                  <a:lnTo>
                    <a:pt x="185" y="612"/>
                  </a:lnTo>
                  <a:lnTo>
                    <a:pt x="182" y="612"/>
                  </a:lnTo>
                  <a:lnTo>
                    <a:pt x="182" y="609"/>
                  </a:lnTo>
                  <a:lnTo>
                    <a:pt x="176" y="609"/>
                  </a:lnTo>
                  <a:lnTo>
                    <a:pt x="176" y="609"/>
                  </a:lnTo>
                  <a:lnTo>
                    <a:pt x="173" y="606"/>
                  </a:lnTo>
                  <a:lnTo>
                    <a:pt x="173" y="603"/>
                  </a:lnTo>
                  <a:lnTo>
                    <a:pt x="170" y="597"/>
                  </a:lnTo>
                  <a:lnTo>
                    <a:pt x="170" y="597"/>
                  </a:lnTo>
                  <a:lnTo>
                    <a:pt x="167" y="591"/>
                  </a:lnTo>
                  <a:lnTo>
                    <a:pt x="164" y="585"/>
                  </a:lnTo>
                  <a:lnTo>
                    <a:pt x="161" y="585"/>
                  </a:lnTo>
                  <a:lnTo>
                    <a:pt x="161" y="585"/>
                  </a:lnTo>
                  <a:lnTo>
                    <a:pt x="158" y="585"/>
                  </a:lnTo>
                  <a:lnTo>
                    <a:pt x="152" y="588"/>
                  </a:lnTo>
                  <a:lnTo>
                    <a:pt x="152" y="585"/>
                  </a:lnTo>
                  <a:lnTo>
                    <a:pt x="152" y="585"/>
                  </a:lnTo>
                  <a:lnTo>
                    <a:pt x="152" y="582"/>
                  </a:lnTo>
                  <a:lnTo>
                    <a:pt x="152" y="579"/>
                  </a:lnTo>
                  <a:lnTo>
                    <a:pt x="152" y="579"/>
                  </a:lnTo>
                  <a:lnTo>
                    <a:pt x="152" y="576"/>
                  </a:lnTo>
                  <a:lnTo>
                    <a:pt x="149" y="573"/>
                  </a:lnTo>
                  <a:lnTo>
                    <a:pt x="146" y="570"/>
                  </a:lnTo>
                  <a:lnTo>
                    <a:pt x="146" y="567"/>
                  </a:lnTo>
                  <a:lnTo>
                    <a:pt x="143" y="567"/>
                  </a:lnTo>
                  <a:lnTo>
                    <a:pt x="143" y="564"/>
                  </a:lnTo>
                  <a:lnTo>
                    <a:pt x="140" y="564"/>
                  </a:lnTo>
                  <a:lnTo>
                    <a:pt x="113" y="594"/>
                  </a:lnTo>
                  <a:lnTo>
                    <a:pt x="113" y="597"/>
                  </a:lnTo>
                  <a:lnTo>
                    <a:pt x="113" y="600"/>
                  </a:lnTo>
                  <a:lnTo>
                    <a:pt x="110" y="603"/>
                  </a:lnTo>
                  <a:lnTo>
                    <a:pt x="110" y="606"/>
                  </a:lnTo>
                  <a:lnTo>
                    <a:pt x="110" y="606"/>
                  </a:lnTo>
                  <a:lnTo>
                    <a:pt x="104" y="615"/>
                  </a:lnTo>
                  <a:lnTo>
                    <a:pt x="104" y="618"/>
                  </a:lnTo>
                  <a:lnTo>
                    <a:pt x="101" y="621"/>
                  </a:lnTo>
                  <a:lnTo>
                    <a:pt x="101" y="627"/>
                  </a:lnTo>
                  <a:lnTo>
                    <a:pt x="101" y="627"/>
                  </a:lnTo>
                  <a:lnTo>
                    <a:pt x="101" y="630"/>
                  </a:lnTo>
                  <a:lnTo>
                    <a:pt x="98" y="633"/>
                  </a:lnTo>
                  <a:lnTo>
                    <a:pt x="92" y="639"/>
                  </a:lnTo>
                  <a:lnTo>
                    <a:pt x="89" y="642"/>
                  </a:lnTo>
                  <a:lnTo>
                    <a:pt x="86" y="645"/>
                  </a:lnTo>
                  <a:lnTo>
                    <a:pt x="83" y="645"/>
                  </a:lnTo>
                  <a:lnTo>
                    <a:pt x="77" y="648"/>
                  </a:lnTo>
                  <a:lnTo>
                    <a:pt x="68" y="648"/>
                  </a:lnTo>
                  <a:lnTo>
                    <a:pt x="68" y="648"/>
                  </a:lnTo>
                  <a:lnTo>
                    <a:pt x="65" y="648"/>
                  </a:lnTo>
                  <a:lnTo>
                    <a:pt x="65" y="648"/>
                  </a:lnTo>
                  <a:lnTo>
                    <a:pt x="62" y="648"/>
                  </a:lnTo>
                  <a:lnTo>
                    <a:pt x="62" y="648"/>
                  </a:lnTo>
                  <a:lnTo>
                    <a:pt x="59" y="648"/>
                  </a:lnTo>
                  <a:lnTo>
                    <a:pt x="59" y="648"/>
                  </a:lnTo>
                  <a:lnTo>
                    <a:pt x="56" y="645"/>
                  </a:lnTo>
                  <a:lnTo>
                    <a:pt x="56" y="645"/>
                  </a:lnTo>
                  <a:lnTo>
                    <a:pt x="53" y="645"/>
                  </a:lnTo>
                  <a:lnTo>
                    <a:pt x="50" y="645"/>
                  </a:lnTo>
                  <a:lnTo>
                    <a:pt x="38" y="648"/>
                  </a:lnTo>
                  <a:lnTo>
                    <a:pt x="35" y="648"/>
                  </a:lnTo>
                  <a:lnTo>
                    <a:pt x="32" y="651"/>
                  </a:lnTo>
                  <a:lnTo>
                    <a:pt x="32" y="657"/>
                  </a:lnTo>
                  <a:lnTo>
                    <a:pt x="29" y="657"/>
                  </a:lnTo>
                  <a:lnTo>
                    <a:pt x="26" y="654"/>
                  </a:lnTo>
                  <a:lnTo>
                    <a:pt x="26" y="654"/>
                  </a:lnTo>
                  <a:lnTo>
                    <a:pt x="23" y="651"/>
                  </a:lnTo>
                  <a:lnTo>
                    <a:pt x="23" y="642"/>
                  </a:lnTo>
                  <a:lnTo>
                    <a:pt x="23" y="639"/>
                  </a:lnTo>
                  <a:lnTo>
                    <a:pt x="20" y="639"/>
                  </a:lnTo>
                  <a:lnTo>
                    <a:pt x="17" y="636"/>
                  </a:lnTo>
                  <a:lnTo>
                    <a:pt x="15" y="636"/>
                  </a:lnTo>
                  <a:lnTo>
                    <a:pt x="17" y="633"/>
                  </a:lnTo>
                  <a:lnTo>
                    <a:pt x="17" y="630"/>
                  </a:lnTo>
                  <a:lnTo>
                    <a:pt x="20" y="612"/>
                  </a:lnTo>
                  <a:lnTo>
                    <a:pt x="20" y="609"/>
                  </a:lnTo>
                  <a:lnTo>
                    <a:pt x="20" y="606"/>
                  </a:lnTo>
                  <a:lnTo>
                    <a:pt x="17" y="600"/>
                  </a:lnTo>
                  <a:lnTo>
                    <a:pt x="9" y="585"/>
                  </a:lnTo>
                  <a:lnTo>
                    <a:pt x="6" y="582"/>
                  </a:lnTo>
                  <a:lnTo>
                    <a:pt x="6" y="576"/>
                  </a:lnTo>
                  <a:lnTo>
                    <a:pt x="3" y="558"/>
                  </a:lnTo>
                  <a:lnTo>
                    <a:pt x="0" y="552"/>
                  </a:lnTo>
                  <a:lnTo>
                    <a:pt x="6" y="552"/>
                  </a:lnTo>
                  <a:lnTo>
                    <a:pt x="12" y="549"/>
                  </a:lnTo>
                  <a:lnTo>
                    <a:pt x="15" y="549"/>
                  </a:lnTo>
                  <a:lnTo>
                    <a:pt x="15" y="549"/>
                  </a:lnTo>
                  <a:lnTo>
                    <a:pt x="17" y="546"/>
                  </a:lnTo>
                  <a:lnTo>
                    <a:pt x="17" y="546"/>
                  </a:lnTo>
                  <a:lnTo>
                    <a:pt x="17" y="546"/>
                  </a:lnTo>
                  <a:lnTo>
                    <a:pt x="15" y="543"/>
                  </a:lnTo>
                  <a:lnTo>
                    <a:pt x="15" y="543"/>
                  </a:lnTo>
                  <a:lnTo>
                    <a:pt x="12" y="534"/>
                  </a:lnTo>
                  <a:lnTo>
                    <a:pt x="12" y="534"/>
                  </a:lnTo>
                  <a:lnTo>
                    <a:pt x="12" y="531"/>
                  </a:lnTo>
                  <a:lnTo>
                    <a:pt x="12" y="528"/>
                  </a:lnTo>
                  <a:lnTo>
                    <a:pt x="20" y="522"/>
                  </a:lnTo>
                  <a:lnTo>
                    <a:pt x="20" y="519"/>
                  </a:lnTo>
                  <a:lnTo>
                    <a:pt x="23" y="516"/>
                  </a:lnTo>
                  <a:lnTo>
                    <a:pt x="26" y="513"/>
                  </a:lnTo>
                  <a:lnTo>
                    <a:pt x="26" y="510"/>
                  </a:lnTo>
                  <a:lnTo>
                    <a:pt x="26" y="507"/>
                  </a:lnTo>
                  <a:lnTo>
                    <a:pt x="32" y="498"/>
                  </a:lnTo>
                  <a:lnTo>
                    <a:pt x="32" y="495"/>
                  </a:lnTo>
                  <a:lnTo>
                    <a:pt x="32" y="492"/>
                  </a:lnTo>
                  <a:lnTo>
                    <a:pt x="29" y="489"/>
                  </a:lnTo>
                  <a:lnTo>
                    <a:pt x="29" y="489"/>
                  </a:lnTo>
                  <a:lnTo>
                    <a:pt x="29" y="486"/>
                  </a:lnTo>
                  <a:lnTo>
                    <a:pt x="29" y="483"/>
                  </a:lnTo>
                  <a:lnTo>
                    <a:pt x="29" y="480"/>
                  </a:lnTo>
                  <a:lnTo>
                    <a:pt x="29" y="480"/>
                  </a:lnTo>
                  <a:lnTo>
                    <a:pt x="38" y="471"/>
                  </a:lnTo>
                  <a:lnTo>
                    <a:pt x="38" y="471"/>
                  </a:lnTo>
                  <a:lnTo>
                    <a:pt x="38" y="465"/>
                  </a:lnTo>
                  <a:lnTo>
                    <a:pt x="38" y="462"/>
                  </a:lnTo>
                  <a:lnTo>
                    <a:pt x="41" y="462"/>
                  </a:lnTo>
                  <a:lnTo>
                    <a:pt x="44" y="462"/>
                  </a:lnTo>
                  <a:lnTo>
                    <a:pt x="50" y="459"/>
                  </a:lnTo>
                  <a:lnTo>
                    <a:pt x="50" y="459"/>
                  </a:lnTo>
                  <a:lnTo>
                    <a:pt x="56" y="447"/>
                  </a:lnTo>
                  <a:lnTo>
                    <a:pt x="59" y="447"/>
                  </a:lnTo>
                  <a:lnTo>
                    <a:pt x="59" y="444"/>
                  </a:lnTo>
                  <a:lnTo>
                    <a:pt x="62" y="444"/>
                  </a:lnTo>
                  <a:lnTo>
                    <a:pt x="62" y="441"/>
                  </a:lnTo>
                  <a:lnTo>
                    <a:pt x="65" y="435"/>
                  </a:lnTo>
                  <a:lnTo>
                    <a:pt x="65" y="435"/>
                  </a:lnTo>
                  <a:lnTo>
                    <a:pt x="65" y="432"/>
                  </a:lnTo>
                  <a:lnTo>
                    <a:pt x="65" y="432"/>
                  </a:lnTo>
                  <a:lnTo>
                    <a:pt x="65" y="429"/>
                  </a:lnTo>
                  <a:lnTo>
                    <a:pt x="65" y="429"/>
                  </a:lnTo>
                  <a:lnTo>
                    <a:pt x="65" y="429"/>
                  </a:lnTo>
                  <a:lnTo>
                    <a:pt x="65" y="429"/>
                  </a:lnTo>
                  <a:lnTo>
                    <a:pt x="65" y="426"/>
                  </a:lnTo>
                  <a:lnTo>
                    <a:pt x="62" y="426"/>
                  </a:lnTo>
                  <a:lnTo>
                    <a:pt x="62" y="426"/>
                  </a:lnTo>
                  <a:lnTo>
                    <a:pt x="62" y="426"/>
                  </a:lnTo>
                  <a:lnTo>
                    <a:pt x="62" y="423"/>
                  </a:lnTo>
                  <a:lnTo>
                    <a:pt x="62" y="423"/>
                  </a:lnTo>
                  <a:lnTo>
                    <a:pt x="68" y="423"/>
                  </a:lnTo>
                  <a:lnTo>
                    <a:pt x="68" y="423"/>
                  </a:lnTo>
                  <a:lnTo>
                    <a:pt x="71" y="423"/>
                  </a:lnTo>
                  <a:lnTo>
                    <a:pt x="71" y="423"/>
                  </a:lnTo>
                  <a:lnTo>
                    <a:pt x="74" y="423"/>
                  </a:lnTo>
                  <a:lnTo>
                    <a:pt x="77" y="426"/>
                  </a:lnTo>
                  <a:lnTo>
                    <a:pt x="80" y="429"/>
                  </a:lnTo>
                  <a:lnTo>
                    <a:pt x="86" y="429"/>
                  </a:lnTo>
                  <a:lnTo>
                    <a:pt x="89" y="429"/>
                  </a:lnTo>
                  <a:lnTo>
                    <a:pt x="89" y="429"/>
                  </a:lnTo>
                  <a:lnTo>
                    <a:pt x="92" y="426"/>
                  </a:lnTo>
                  <a:lnTo>
                    <a:pt x="92" y="420"/>
                  </a:lnTo>
                  <a:lnTo>
                    <a:pt x="98" y="402"/>
                  </a:lnTo>
                  <a:lnTo>
                    <a:pt x="95" y="399"/>
                  </a:lnTo>
                  <a:lnTo>
                    <a:pt x="92" y="399"/>
                  </a:lnTo>
                  <a:lnTo>
                    <a:pt x="92" y="396"/>
                  </a:lnTo>
                  <a:lnTo>
                    <a:pt x="92" y="390"/>
                  </a:lnTo>
                  <a:lnTo>
                    <a:pt x="92" y="387"/>
                  </a:lnTo>
                  <a:lnTo>
                    <a:pt x="92" y="381"/>
                  </a:lnTo>
                  <a:lnTo>
                    <a:pt x="92" y="378"/>
                  </a:lnTo>
                  <a:lnTo>
                    <a:pt x="86" y="375"/>
                  </a:lnTo>
                  <a:lnTo>
                    <a:pt x="86" y="372"/>
                  </a:lnTo>
                  <a:lnTo>
                    <a:pt x="86" y="369"/>
                  </a:lnTo>
                  <a:lnTo>
                    <a:pt x="89" y="360"/>
                  </a:lnTo>
                  <a:lnTo>
                    <a:pt x="89" y="357"/>
                  </a:lnTo>
                  <a:lnTo>
                    <a:pt x="92" y="357"/>
                  </a:lnTo>
                  <a:lnTo>
                    <a:pt x="95" y="357"/>
                  </a:lnTo>
                  <a:lnTo>
                    <a:pt x="95" y="354"/>
                  </a:lnTo>
                  <a:lnTo>
                    <a:pt x="98" y="354"/>
                  </a:lnTo>
                  <a:lnTo>
                    <a:pt x="98" y="351"/>
                  </a:lnTo>
                  <a:lnTo>
                    <a:pt x="98" y="351"/>
                  </a:lnTo>
                  <a:lnTo>
                    <a:pt x="98" y="348"/>
                  </a:lnTo>
                  <a:lnTo>
                    <a:pt x="98" y="342"/>
                  </a:lnTo>
                  <a:lnTo>
                    <a:pt x="98" y="339"/>
                  </a:lnTo>
                  <a:lnTo>
                    <a:pt x="98" y="336"/>
                  </a:lnTo>
                  <a:lnTo>
                    <a:pt x="98" y="330"/>
                  </a:lnTo>
                  <a:lnTo>
                    <a:pt x="89" y="324"/>
                  </a:lnTo>
                  <a:lnTo>
                    <a:pt x="89" y="321"/>
                  </a:lnTo>
                  <a:lnTo>
                    <a:pt x="86" y="321"/>
                  </a:lnTo>
                  <a:lnTo>
                    <a:pt x="86" y="321"/>
                  </a:lnTo>
                  <a:lnTo>
                    <a:pt x="86" y="318"/>
                  </a:lnTo>
                  <a:lnTo>
                    <a:pt x="83" y="318"/>
                  </a:lnTo>
                  <a:lnTo>
                    <a:pt x="80" y="318"/>
                  </a:lnTo>
                  <a:lnTo>
                    <a:pt x="80" y="318"/>
                  </a:lnTo>
                  <a:lnTo>
                    <a:pt x="80" y="315"/>
                  </a:lnTo>
                  <a:lnTo>
                    <a:pt x="80" y="312"/>
                  </a:lnTo>
                  <a:lnTo>
                    <a:pt x="77" y="309"/>
                  </a:lnTo>
                  <a:lnTo>
                    <a:pt x="77" y="306"/>
                  </a:lnTo>
                  <a:lnTo>
                    <a:pt x="71" y="300"/>
                  </a:lnTo>
                  <a:lnTo>
                    <a:pt x="71" y="297"/>
                  </a:lnTo>
                  <a:lnTo>
                    <a:pt x="71" y="297"/>
                  </a:lnTo>
                  <a:lnTo>
                    <a:pt x="74" y="294"/>
                  </a:lnTo>
                  <a:lnTo>
                    <a:pt x="80" y="291"/>
                  </a:lnTo>
                  <a:lnTo>
                    <a:pt x="80" y="288"/>
                  </a:lnTo>
                  <a:lnTo>
                    <a:pt x="83" y="285"/>
                  </a:lnTo>
                  <a:lnTo>
                    <a:pt x="86" y="285"/>
                  </a:lnTo>
                  <a:lnTo>
                    <a:pt x="89" y="285"/>
                  </a:lnTo>
                  <a:lnTo>
                    <a:pt x="92" y="285"/>
                  </a:lnTo>
                  <a:lnTo>
                    <a:pt x="92" y="285"/>
                  </a:lnTo>
                  <a:lnTo>
                    <a:pt x="95" y="285"/>
                  </a:lnTo>
                  <a:lnTo>
                    <a:pt x="95" y="282"/>
                  </a:lnTo>
                  <a:lnTo>
                    <a:pt x="98" y="279"/>
                  </a:lnTo>
                  <a:lnTo>
                    <a:pt x="98" y="276"/>
                  </a:lnTo>
                  <a:lnTo>
                    <a:pt x="101" y="276"/>
                  </a:lnTo>
                  <a:lnTo>
                    <a:pt x="101" y="273"/>
                  </a:lnTo>
                  <a:lnTo>
                    <a:pt x="104" y="270"/>
                  </a:lnTo>
                  <a:lnTo>
                    <a:pt x="104" y="267"/>
                  </a:lnTo>
                  <a:lnTo>
                    <a:pt x="107" y="264"/>
                  </a:lnTo>
                  <a:lnTo>
                    <a:pt x="107" y="261"/>
                  </a:lnTo>
                  <a:lnTo>
                    <a:pt x="110" y="258"/>
                  </a:lnTo>
                  <a:lnTo>
                    <a:pt x="113" y="255"/>
                  </a:lnTo>
                  <a:lnTo>
                    <a:pt x="113" y="252"/>
                  </a:lnTo>
                  <a:lnTo>
                    <a:pt x="113" y="249"/>
                  </a:lnTo>
                  <a:lnTo>
                    <a:pt x="113" y="246"/>
                  </a:lnTo>
                  <a:lnTo>
                    <a:pt x="113" y="246"/>
                  </a:lnTo>
                  <a:lnTo>
                    <a:pt x="113" y="240"/>
                  </a:lnTo>
                  <a:lnTo>
                    <a:pt x="113" y="240"/>
                  </a:lnTo>
                  <a:lnTo>
                    <a:pt x="113" y="237"/>
                  </a:lnTo>
                  <a:lnTo>
                    <a:pt x="110" y="231"/>
                  </a:lnTo>
                  <a:lnTo>
                    <a:pt x="107" y="225"/>
                  </a:lnTo>
                  <a:lnTo>
                    <a:pt x="107" y="222"/>
                  </a:lnTo>
                  <a:lnTo>
                    <a:pt x="107" y="219"/>
                  </a:lnTo>
                  <a:lnTo>
                    <a:pt x="107" y="216"/>
                  </a:lnTo>
                  <a:lnTo>
                    <a:pt x="107" y="204"/>
                  </a:lnTo>
                  <a:lnTo>
                    <a:pt x="107" y="198"/>
                  </a:lnTo>
                  <a:lnTo>
                    <a:pt x="101" y="192"/>
                  </a:lnTo>
                  <a:lnTo>
                    <a:pt x="101" y="189"/>
                  </a:lnTo>
                  <a:lnTo>
                    <a:pt x="98" y="186"/>
                  </a:lnTo>
                  <a:lnTo>
                    <a:pt x="98" y="180"/>
                  </a:lnTo>
                  <a:lnTo>
                    <a:pt x="95" y="177"/>
                  </a:lnTo>
                  <a:lnTo>
                    <a:pt x="89" y="162"/>
                  </a:lnTo>
                  <a:lnTo>
                    <a:pt x="86" y="159"/>
                  </a:lnTo>
                  <a:lnTo>
                    <a:pt x="83" y="159"/>
                  </a:lnTo>
                  <a:lnTo>
                    <a:pt x="80" y="159"/>
                  </a:lnTo>
                  <a:lnTo>
                    <a:pt x="80" y="162"/>
                  </a:lnTo>
                  <a:lnTo>
                    <a:pt x="77" y="162"/>
                  </a:lnTo>
                  <a:lnTo>
                    <a:pt x="77" y="159"/>
                  </a:lnTo>
                  <a:lnTo>
                    <a:pt x="74" y="156"/>
                  </a:lnTo>
                  <a:lnTo>
                    <a:pt x="74" y="153"/>
                  </a:lnTo>
                  <a:lnTo>
                    <a:pt x="74" y="150"/>
                  </a:lnTo>
                  <a:lnTo>
                    <a:pt x="71" y="150"/>
                  </a:lnTo>
                  <a:lnTo>
                    <a:pt x="65" y="150"/>
                  </a:lnTo>
                  <a:lnTo>
                    <a:pt x="62" y="147"/>
                  </a:lnTo>
                  <a:lnTo>
                    <a:pt x="59" y="147"/>
                  </a:lnTo>
                  <a:lnTo>
                    <a:pt x="59" y="144"/>
                  </a:lnTo>
                  <a:lnTo>
                    <a:pt x="56" y="138"/>
                  </a:lnTo>
                  <a:lnTo>
                    <a:pt x="56" y="135"/>
                  </a:lnTo>
                  <a:lnTo>
                    <a:pt x="53" y="132"/>
                  </a:lnTo>
                  <a:lnTo>
                    <a:pt x="50" y="126"/>
                  </a:lnTo>
                  <a:lnTo>
                    <a:pt x="41" y="117"/>
                  </a:lnTo>
                  <a:lnTo>
                    <a:pt x="47" y="108"/>
                  </a:lnTo>
                  <a:lnTo>
                    <a:pt x="47" y="102"/>
                  </a:lnTo>
                  <a:lnTo>
                    <a:pt x="50" y="102"/>
                  </a:lnTo>
                  <a:lnTo>
                    <a:pt x="50" y="99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6" y="96"/>
                  </a:lnTo>
                  <a:lnTo>
                    <a:pt x="59" y="93"/>
                  </a:lnTo>
                  <a:lnTo>
                    <a:pt x="71" y="84"/>
                  </a:lnTo>
                  <a:lnTo>
                    <a:pt x="77" y="84"/>
                  </a:lnTo>
                  <a:lnTo>
                    <a:pt x="80" y="84"/>
                  </a:lnTo>
                  <a:lnTo>
                    <a:pt x="83" y="84"/>
                  </a:lnTo>
                  <a:lnTo>
                    <a:pt x="83" y="84"/>
                  </a:lnTo>
                  <a:lnTo>
                    <a:pt x="89" y="81"/>
                  </a:lnTo>
                  <a:lnTo>
                    <a:pt x="101" y="81"/>
                  </a:lnTo>
                  <a:lnTo>
                    <a:pt x="116" y="78"/>
                  </a:lnTo>
                  <a:lnTo>
                    <a:pt x="119" y="75"/>
                  </a:lnTo>
                  <a:lnTo>
                    <a:pt x="119" y="75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69"/>
                  </a:lnTo>
                  <a:lnTo>
                    <a:pt x="116" y="69"/>
                  </a:lnTo>
                  <a:lnTo>
                    <a:pt x="116" y="66"/>
                  </a:lnTo>
                  <a:lnTo>
                    <a:pt x="113" y="63"/>
                  </a:lnTo>
                  <a:lnTo>
                    <a:pt x="110" y="60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13" y="54"/>
                  </a:lnTo>
                  <a:lnTo>
                    <a:pt x="113" y="51"/>
                  </a:lnTo>
                  <a:lnTo>
                    <a:pt x="113" y="51"/>
                  </a:lnTo>
                  <a:lnTo>
                    <a:pt x="110" y="48"/>
                  </a:lnTo>
                  <a:lnTo>
                    <a:pt x="110" y="45"/>
                  </a:lnTo>
                  <a:lnTo>
                    <a:pt x="110" y="45"/>
                  </a:lnTo>
                  <a:lnTo>
                    <a:pt x="110" y="42"/>
                  </a:lnTo>
                  <a:lnTo>
                    <a:pt x="113" y="42"/>
                  </a:lnTo>
                  <a:lnTo>
                    <a:pt x="116" y="42"/>
                  </a:lnTo>
                  <a:lnTo>
                    <a:pt x="119" y="42"/>
                  </a:lnTo>
                  <a:lnTo>
                    <a:pt x="119" y="39"/>
                  </a:lnTo>
                  <a:lnTo>
                    <a:pt x="119" y="36"/>
                  </a:lnTo>
                  <a:lnTo>
                    <a:pt x="119" y="33"/>
                  </a:lnTo>
                  <a:lnTo>
                    <a:pt x="119" y="33"/>
                  </a:lnTo>
                  <a:lnTo>
                    <a:pt x="125" y="33"/>
                  </a:lnTo>
                  <a:lnTo>
                    <a:pt x="128" y="30"/>
                  </a:lnTo>
                  <a:lnTo>
                    <a:pt x="137" y="24"/>
                  </a:lnTo>
                  <a:lnTo>
                    <a:pt x="140" y="21"/>
                  </a:lnTo>
                  <a:lnTo>
                    <a:pt x="140" y="21"/>
                  </a:lnTo>
                  <a:lnTo>
                    <a:pt x="143" y="21"/>
                  </a:lnTo>
                  <a:lnTo>
                    <a:pt x="143" y="21"/>
                  </a:lnTo>
                  <a:lnTo>
                    <a:pt x="143" y="24"/>
                  </a:lnTo>
                  <a:lnTo>
                    <a:pt x="152" y="27"/>
                  </a:lnTo>
                  <a:lnTo>
                    <a:pt x="152" y="27"/>
                  </a:lnTo>
                  <a:lnTo>
                    <a:pt x="155" y="21"/>
                  </a:lnTo>
                  <a:lnTo>
                    <a:pt x="158" y="21"/>
                  </a:lnTo>
                  <a:lnTo>
                    <a:pt x="161" y="21"/>
                  </a:lnTo>
                  <a:lnTo>
                    <a:pt x="164" y="21"/>
                  </a:lnTo>
                  <a:lnTo>
                    <a:pt x="164" y="21"/>
                  </a:lnTo>
                  <a:lnTo>
                    <a:pt x="167" y="21"/>
                  </a:lnTo>
                  <a:lnTo>
                    <a:pt x="167" y="18"/>
                  </a:lnTo>
                  <a:lnTo>
                    <a:pt x="170" y="15"/>
                  </a:lnTo>
                  <a:lnTo>
                    <a:pt x="170" y="12"/>
                  </a:lnTo>
                  <a:lnTo>
                    <a:pt x="185" y="6"/>
                  </a:lnTo>
                  <a:lnTo>
                    <a:pt x="194" y="0"/>
                  </a:lnTo>
                  <a:lnTo>
                    <a:pt x="200" y="3"/>
                  </a:lnTo>
                  <a:lnTo>
                    <a:pt x="206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109" name="Freeform 69"/>
            <p:cNvSpPr>
              <a:spLocks/>
            </p:cNvSpPr>
            <p:nvPr/>
          </p:nvSpPr>
          <p:spPr bwMode="auto">
            <a:xfrm>
              <a:off x="4282" y="2241"/>
              <a:ext cx="690" cy="863"/>
            </a:xfrm>
            <a:custGeom>
              <a:avLst/>
              <a:gdLst>
                <a:gd name="T0" fmla="*/ 543 w 690"/>
                <a:gd name="T1" fmla="*/ 30 h 863"/>
                <a:gd name="T2" fmla="*/ 582 w 690"/>
                <a:gd name="T3" fmla="*/ 27 h 863"/>
                <a:gd name="T4" fmla="*/ 624 w 690"/>
                <a:gd name="T5" fmla="*/ 51 h 863"/>
                <a:gd name="T6" fmla="*/ 627 w 690"/>
                <a:gd name="T7" fmla="*/ 72 h 863"/>
                <a:gd name="T8" fmla="*/ 651 w 690"/>
                <a:gd name="T9" fmla="*/ 93 h 863"/>
                <a:gd name="T10" fmla="*/ 654 w 690"/>
                <a:gd name="T11" fmla="*/ 108 h 863"/>
                <a:gd name="T12" fmla="*/ 651 w 690"/>
                <a:gd name="T13" fmla="*/ 135 h 863"/>
                <a:gd name="T14" fmla="*/ 654 w 690"/>
                <a:gd name="T15" fmla="*/ 156 h 863"/>
                <a:gd name="T16" fmla="*/ 678 w 690"/>
                <a:gd name="T17" fmla="*/ 174 h 863"/>
                <a:gd name="T18" fmla="*/ 684 w 690"/>
                <a:gd name="T19" fmla="*/ 213 h 863"/>
                <a:gd name="T20" fmla="*/ 675 w 690"/>
                <a:gd name="T21" fmla="*/ 258 h 863"/>
                <a:gd name="T22" fmla="*/ 660 w 690"/>
                <a:gd name="T23" fmla="*/ 285 h 863"/>
                <a:gd name="T24" fmla="*/ 633 w 690"/>
                <a:gd name="T25" fmla="*/ 306 h 863"/>
                <a:gd name="T26" fmla="*/ 597 w 690"/>
                <a:gd name="T27" fmla="*/ 357 h 863"/>
                <a:gd name="T28" fmla="*/ 606 w 690"/>
                <a:gd name="T29" fmla="*/ 384 h 863"/>
                <a:gd name="T30" fmla="*/ 573 w 690"/>
                <a:gd name="T31" fmla="*/ 402 h 863"/>
                <a:gd name="T32" fmla="*/ 579 w 690"/>
                <a:gd name="T33" fmla="*/ 426 h 863"/>
                <a:gd name="T34" fmla="*/ 570 w 690"/>
                <a:gd name="T35" fmla="*/ 462 h 863"/>
                <a:gd name="T36" fmla="*/ 549 w 690"/>
                <a:gd name="T37" fmla="*/ 468 h 863"/>
                <a:gd name="T38" fmla="*/ 519 w 690"/>
                <a:gd name="T39" fmla="*/ 498 h 863"/>
                <a:gd name="T40" fmla="*/ 459 w 690"/>
                <a:gd name="T41" fmla="*/ 504 h 863"/>
                <a:gd name="T42" fmla="*/ 420 w 690"/>
                <a:gd name="T43" fmla="*/ 513 h 863"/>
                <a:gd name="T44" fmla="*/ 399 w 690"/>
                <a:gd name="T45" fmla="*/ 531 h 863"/>
                <a:gd name="T46" fmla="*/ 381 w 690"/>
                <a:gd name="T47" fmla="*/ 525 h 863"/>
                <a:gd name="T48" fmla="*/ 357 w 690"/>
                <a:gd name="T49" fmla="*/ 531 h 863"/>
                <a:gd name="T50" fmla="*/ 342 w 690"/>
                <a:gd name="T51" fmla="*/ 555 h 863"/>
                <a:gd name="T52" fmla="*/ 339 w 690"/>
                <a:gd name="T53" fmla="*/ 587 h 863"/>
                <a:gd name="T54" fmla="*/ 324 w 690"/>
                <a:gd name="T55" fmla="*/ 617 h 863"/>
                <a:gd name="T56" fmla="*/ 369 w 690"/>
                <a:gd name="T57" fmla="*/ 644 h 863"/>
                <a:gd name="T58" fmla="*/ 369 w 690"/>
                <a:gd name="T59" fmla="*/ 677 h 863"/>
                <a:gd name="T60" fmla="*/ 384 w 690"/>
                <a:gd name="T61" fmla="*/ 698 h 863"/>
                <a:gd name="T62" fmla="*/ 375 w 690"/>
                <a:gd name="T63" fmla="*/ 725 h 863"/>
                <a:gd name="T64" fmla="*/ 357 w 690"/>
                <a:gd name="T65" fmla="*/ 752 h 863"/>
                <a:gd name="T66" fmla="*/ 342 w 690"/>
                <a:gd name="T67" fmla="*/ 785 h 863"/>
                <a:gd name="T68" fmla="*/ 321 w 690"/>
                <a:gd name="T69" fmla="*/ 809 h 863"/>
                <a:gd name="T70" fmla="*/ 315 w 690"/>
                <a:gd name="T71" fmla="*/ 848 h 863"/>
                <a:gd name="T72" fmla="*/ 267 w 690"/>
                <a:gd name="T73" fmla="*/ 860 h 863"/>
                <a:gd name="T74" fmla="*/ 252 w 690"/>
                <a:gd name="T75" fmla="*/ 854 h 863"/>
                <a:gd name="T76" fmla="*/ 225 w 690"/>
                <a:gd name="T77" fmla="*/ 824 h 863"/>
                <a:gd name="T78" fmla="*/ 144 w 690"/>
                <a:gd name="T79" fmla="*/ 797 h 863"/>
                <a:gd name="T80" fmla="*/ 96 w 690"/>
                <a:gd name="T81" fmla="*/ 773 h 863"/>
                <a:gd name="T82" fmla="*/ 78 w 690"/>
                <a:gd name="T83" fmla="*/ 761 h 863"/>
                <a:gd name="T84" fmla="*/ 45 w 690"/>
                <a:gd name="T85" fmla="*/ 722 h 863"/>
                <a:gd name="T86" fmla="*/ 27 w 690"/>
                <a:gd name="T87" fmla="*/ 710 h 863"/>
                <a:gd name="T88" fmla="*/ 0 w 690"/>
                <a:gd name="T89" fmla="*/ 689 h 863"/>
                <a:gd name="T90" fmla="*/ 51 w 690"/>
                <a:gd name="T91" fmla="*/ 653 h 863"/>
                <a:gd name="T92" fmla="*/ 117 w 690"/>
                <a:gd name="T93" fmla="*/ 357 h 863"/>
                <a:gd name="T94" fmla="*/ 159 w 690"/>
                <a:gd name="T95" fmla="*/ 306 h 863"/>
                <a:gd name="T96" fmla="*/ 132 w 690"/>
                <a:gd name="T97" fmla="*/ 282 h 863"/>
                <a:gd name="T98" fmla="*/ 150 w 690"/>
                <a:gd name="T99" fmla="*/ 42 h 863"/>
                <a:gd name="T100" fmla="*/ 174 w 690"/>
                <a:gd name="T101" fmla="*/ 72 h 863"/>
                <a:gd name="T102" fmla="*/ 252 w 690"/>
                <a:gd name="T103" fmla="*/ 207 h 863"/>
                <a:gd name="T104" fmla="*/ 264 w 690"/>
                <a:gd name="T105" fmla="*/ 228 h 863"/>
                <a:gd name="T106" fmla="*/ 246 w 690"/>
                <a:gd name="T107" fmla="*/ 192 h 863"/>
                <a:gd name="T108" fmla="*/ 255 w 690"/>
                <a:gd name="T109" fmla="*/ 111 h 863"/>
                <a:gd name="T110" fmla="*/ 279 w 690"/>
                <a:gd name="T111" fmla="*/ 126 h 863"/>
                <a:gd name="T112" fmla="*/ 297 w 690"/>
                <a:gd name="T113" fmla="*/ 162 h 863"/>
                <a:gd name="T114" fmla="*/ 333 w 690"/>
                <a:gd name="T115" fmla="*/ 180 h 863"/>
                <a:gd name="T116" fmla="*/ 378 w 690"/>
                <a:gd name="T117" fmla="*/ 162 h 863"/>
                <a:gd name="T118" fmla="*/ 411 w 690"/>
                <a:gd name="T119" fmla="*/ 147 h 863"/>
                <a:gd name="T120" fmla="*/ 435 w 690"/>
                <a:gd name="T121" fmla="*/ 120 h 863"/>
                <a:gd name="T122" fmla="*/ 474 w 690"/>
                <a:gd name="T123" fmla="*/ 66 h 863"/>
                <a:gd name="T124" fmla="*/ 495 w 690"/>
                <a:gd name="T125" fmla="*/ 21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90" h="863">
                  <a:moveTo>
                    <a:pt x="519" y="3"/>
                  </a:moveTo>
                  <a:lnTo>
                    <a:pt x="525" y="3"/>
                  </a:lnTo>
                  <a:lnTo>
                    <a:pt x="531" y="3"/>
                  </a:lnTo>
                  <a:lnTo>
                    <a:pt x="534" y="3"/>
                  </a:lnTo>
                  <a:lnTo>
                    <a:pt x="537" y="6"/>
                  </a:lnTo>
                  <a:lnTo>
                    <a:pt x="540" y="9"/>
                  </a:lnTo>
                  <a:lnTo>
                    <a:pt x="543" y="15"/>
                  </a:lnTo>
                  <a:lnTo>
                    <a:pt x="543" y="15"/>
                  </a:lnTo>
                  <a:lnTo>
                    <a:pt x="543" y="18"/>
                  </a:lnTo>
                  <a:lnTo>
                    <a:pt x="543" y="27"/>
                  </a:lnTo>
                  <a:lnTo>
                    <a:pt x="543" y="27"/>
                  </a:lnTo>
                  <a:lnTo>
                    <a:pt x="543" y="30"/>
                  </a:lnTo>
                  <a:lnTo>
                    <a:pt x="546" y="33"/>
                  </a:lnTo>
                  <a:lnTo>
                    <a:pt x="555" y="33"/>
                  </a:lnTo>
                  <a:lnTo>
                    <a:pt x="558" y="33"/>
                  </a:lnTo>
                  <a:lnTo>
                    <a:pt x="561" y="33"/>
                  </a:lnTo>
                  <a:lnTo>
                    <a:pt x="561" y="27"/>
                  </a:lnTo>
                  <a:lnTo>
                    <a:pt x="564" y="27"/>
                  </a:lnTo>
                  <a:lnTo>
                    <a:pt x="564" y="27"/>
                  </a:lnTo>
                  <a:lnTo>
                    <a:pt x="567" y="30"/>
                  </a:lnTo>
                  <a:lnTo>
                    <a:pt x="570" y="30"/>
                  </a:lnTo>
                  <a:lnTo>
                    <a:pt x="573" y="30"/>
                  </a:lnTo>
                  <a:lnTo>
                    <a:pt x="579" y="27"/>
                  </a:lnTo>
                  <a:lnTo>
                    <a:pt x="582" y="27"/>
                  </a:lnTo>
                  <a:lnTo>
                    <a:pt x="585" y="30"/>
                  </a:lnTo>
                  <a:lnTo>
                    <a:pt x="588" y="30"/>
                  </a:lnTo>
                  <a:lnTo>
                    <a:pt x="591" y="27"/>
                  </a:lnTo>
                  <a:lnTo>
                    <a:pt x="594" y="27"/>
                  </a:lnTo>
                  <a:lnTo>
                    <a:pt x="597" y="30"/>
                  </a:lnTo>
                  <a:lnTo>
                    <a:pt x="597" y="30"/>
                  </a:lnTo>
                  <a:lnTo>
                    <a:pt x="600" y="36"/>
                  </a:lnTo>
                  <a:lnTo>
                    <a:pt x="606" y="45"/>
                  </a:lnTo>
                  <a:lnTo>
                    <a:pt x="609" y="45"/>
                  </a:lnTo>
                  <a:lnTo>
                    <a:pt x="609" y="48"/>
                  </a:lnTo>
                  <a:lnTo>
                    <a:pt x="615" y="51"/>
                  </a:lnTo>
                  <a:lnTo>
                    <a:pt x="624" y="51"/>
                  </a:lnTo>
                  <a:lnTo>
                    <a:pt x="624" y="54"/>
                  </a:lnTo>
                  <a:lnTo>
                    <a:pt x="627" y="54"/>
                  </a:lnTo>
                  <a:lnTo>
                    <a:pt x="627" y="57"/>
                  </a:lnTo>
                  <a:lnTo>
                    <a:pt x="624" y="60"/>
                  </a:lnTo>
                  <a:lnTo>
                    <a:pt x="624" y="60"/>
                  </a:lnTo>
                  <a:lnTo>
                    <a:pt x="621" y="63"/>
                  </a:lnTo>
                  <a:lnTo>
                    <a:pt x="621" y="63"/>
                  </a:lnTo>
                  <a:lnTo>
                    <a:pt x="621" y="63"/>
                  </a:lnTo>
                  <a:lnTo>
                    <a:pt x="618" y="66"/>
                  </a:lnTo>
                  <a:lnTo>
                    <a:pt x="621" y="69"/>
                  </a:lnTo>
                  <a:lnTo>
                    <a:pt x="621" y="69"/>
                  </a:lnTo>
                  <a:lnTo>
                    <a:pt x="627" y="72"/>
                  </a:lnTo>
                  <a:lnTo>
                    <a:pt x="630" y="72"/>
                  </a:lnTo>
                  <a:lnTo>
                    <a:pt x="636" y="75"/>
                  </a:lnTo>
                  <a:lnTo>
                    <a:pt x="642" y="75"/>
                  </a:lnTo>
                  <a:lnTo>
                    <a:pt x="648" y="81"/>
                  </a:lnTo>
                  <a:lnTo>
                    <a:pt x="651" y="78"/>
                  </a:lnTo>
                  <a:lnTo>
                    <a:pt x="651" y="81"/>
                  </a:lnTo>
                  <a:lnTo>
                    <a:pt x="654" y="81"/>
                  </a:lnTo>
                  <a:lnTo>
                    <a:pt x="654" y="84"/>
                  </a:lnTo>
                  <a:lnTo>
                    <a:pt x="654" y="84"/>
                  </a:lnTo>
                  <a:lnTo>
                    <a:pt x="651" y="87"/>
                  </a:lnTo>
                  <a:lnTo>
                    <a:pt x="651" y="90"/>
                  </a:lnTo>
                  <a:lnTo>
                    <a:pt x="651" y="93"/>
                  </a:lnTo>
                  <a:lnTo>
                    <a:pt x="651" y="93"/>
                  </a:lnTo>
                  <a:lnTo>
                    <a:pt x="651" y="96"/>
                  </a:lnTo>
                  <a:lnTo>
                    <a:pt x="651" y="99"/>
                  </a:lnTo>
                  <a:lnTo>
                    <a:pt x="654" y="99"/>
                  </a:lnTo>
                  <a:lnTo>
                    <a:pt x="657" y="96"/>
                  </a:lnTo>
                  <a:lnTo>
                    <a:pt x="657" y="96"/>
                  </a:lnTo>
                  <a:lnTo>
                    <a:pt x="660" y="96"/>
                  </a:lnTo>
                  <a:lnTo>
                    <a:pt x="660" y="99"/>
                  </a:lnTo>
                  <a:lnTo>
                    <a:pt x="663" y="99"/>
                  </a:lnTo>
                  <a:lnTo>
                    <a:pt x="660" y="102"/>
                  </a:lnTo>
                  <a:lnTo>
                    <a:pt x="660" y="105"/>
                  </a:lnTo>
                  <a:lnTo>
                    <a:pt x="654" y="108"/>
                  </a:lnTo>
                  <a:lnTo>
                    <a:pt x="651" y="114"/>
                  </a:lnTo>
                  <a:lnTo>
                    <a:pt x="648" y="114"/>
                  </a:lnTo>
                  <a:lnTo>
                    <a:pt x="645" y="117"/>
                  </a:lnTo>
                  <a:lnTo>
                    <a:pt x="645" y="120"/>
                  </a:lnTo>
                  <a:lnTo>
                    <a:pt x="645" y="123"/>
                  </a:lnTo>
                  <a:lnTo>
                    <a:pt x="645" y="123"/>
                  </a:lnTo>
                  <a:lnTo>
                    <a:pt x="645" y="126"/>
                  </a:lnTo>
                  <a:lnTo>
                    <a:pt x="645" y="129"/>
                  </a:lnTo>
                  <a:lnTo>
                    <a:pt x="645" y="129"/>
                  </a:lnTo>
                  <a:lnTo>
                    <a:pt x="648" y="132"/>
                  </a:lnTo>
                  <a:lnTo>
                    <a:pt x="651" y="135"/>
                  </a:lnTo>
                  <a:lnTo>
                    <a:pt x="651" y="135"/>
                  </a:lnTo>
                  <a:lnTo>
                    <a:pt x="651" y="138"/>
                  </a:lnTo>
                  <a:lnTo>
                    <a:pt x="651" y="141"/>
                  </a:lnTo>
                  <a:lnTo>
                    <a:pt x="645" y="144"/>
                  </a:lnTo>
                  <a:lnTo>
                    <a:pt x="645" y="147"/>
                  </a:lnTo>
                  <a:lnTo>
                    <a:pt x="642" y="150"/>
                  </a:lnTo>
                  <a:lnTo>
                    <a:pt x="642" y="150"/>
                  </a:lnTo>
                  <a:lnTo>
                    <a:pt x="645" y="153"/>
                  </a:lnTo>
                  <a:lnTo>
                    <a:pt x="645" y="153"/>
                  </a:lnTo>
                  <a:lnTo>
                    <a:pt x="651" y="153"/>
                  </a:lnTo>
                  <a:lnTo>
                    <a:pt x="651" y="153"/>
                  </a:lnTo>
                  <a:lnTo>
                    <a:pt x="654" y="153"/>
                  </a:lnTo>
                  <a:lnTo>
                    <a:pt x="654" y="156"/>
                  </a:lnTo>
                  <a:lnTo>
                    <a:pt x="654" y="159"/>
                  </a:lnTo>
                  <a:lnTo>
                    <a:pt x="654" y="162"/>
                  </a:lnTo>
                  <a:lnTo>
                    <a:pt x="651" y="162"/>
                  </a:lnTo>
                  <a:lnTo>
                    <a:pt x="651" y="165"/>
                  </a:lnTo>
                  <a:lnTo>
                    <a:pt x="651" y="168"/>
                  </a:lnTo>
                  <a:lnTo>
                    <a:pt x="654" y="168"/>
                  </a:lnTo>
                  <a:lnTo>
                    <a:pt x="657" y="171"/>
                  </a:lnTo>
                  <a:lnTo>
                    <a:pt x="660" y="174"/>
                  </a:lnTo>
                  <a:lnTo>
                    <a:pt x="663" y="174"/>
                  </a:lnTo>
                  <a:lnTo>
                    <a:pt x="675" y="174"/>
                  </a:lnTo>
                  <a:lnTo>
                    <a:pt x="678" y="174"/>
                  </a:lnTo>
                  <a:lnTo>
                    <a:pt x="678" y="174"/>
                  </a:lnTo>
                  <a:lnTo>
                    <a:pt x="678" y="177"/>
                  </a:lnTo>
                  <a:lnTo>
                    <a:pt x="678" y="180"/>
                  </a:lnTo>
                  <a:lnTo>
                    <a:pt x="675" y="183"/>
                  </a:lnTo>
                  <a:lnTo>
                    <a:pt x="675" y="186"/>
                  </a:lnTo>
                  <a:lnTo>
                    <a:pt x="678" y="186"/>
                  </a:lnTo>
                  <a:lnTo>
                    <a:pt x="678" y="192"/>
                  </a:lnTo>
                  <a:lnTo>
                    <a:pt x="681" y="195"/>
                  </a:lnTo>
                  <a:lnTo>
                    <a:pt x="681" y="198"/>
                  </a:lnTo>
                  <a:lnTo>
                    <a:pt x="684" y="201"/>
                  </a:lnTo>
                  <a:lnTo>
                    <a:pt x="687" y="204"/>
                  </a:lnTo>
                  <a:lnTo>
                    <a:pt x="690" y="207"/>
                  </a:lnTo>
                  <a:lnTo>
                    <a:pt x="684" y="213"/>
                  </a:lnTo>
                  <a:lnTo>
                    <a:pt x="684" y="216"/>
                  </a:lnTo>
                  <a:lnTo>
                    <a:pt x="687" y="234"/>
                  </a:lnTo>
                  <a:lnTo>
                    <a:pt x="687" y="237"/>
                  </a:lnTo>
                  <a:lnTo>
                    <a:pt x="687" y="240"/>
                  </a:lnTo>
                  <a:lnTo>
                    <a:pt x="684" y="240"/>
                  </a:lnTo>
                  <a:lnTo>
                    <a:pt x="684" y="243"/>
                  </a:lnTo>
                  <a:lnTo>
                    <a:pt x="684" y="246"/>
                  </a:lnTo>
                  <a:lnTo>
                    <a:pt x="684" y="246"/>
                  </a:lnTo>
                  <a:lnTo>
                    <a:pt x="684" y="249"/>
                  </a:lnTo>
                  <a:lnTo>
                    <a:pt x="684" y="252"/>
                  </a:lnTo>
                  <a:lnTo>
                    <a:pt x="678" y="255"/>
                  </a:lnTo>
                  <a:lnTo>
                    <a:pt x="675" y="258"/>
                  </a:lnTo>
                  <a:lnTo>
                    <a:pt x="675" y="261"/>
                  </a:lnTo>
                  <a:lnTo>
                    <a:pt x="672" y="267"/>
                  </a:lnTo>
                  <a:lnTo>
                    <a:pt x="669" y="270"/>
                  </a:lnTo>
                  <a:lnTo>
                    <a:pt x="669" y="270"/>
                  </a:lnTo>
                  <a:lnTo>
                    <a:pt x="666" y="270"/>
                  </a:lnTo>
                  <a:lnTo>
                    <a:pt x="663" y="270"/>
                  </a:lnTo>
                  <a:lnTo>
                    <a:pt x="663" y="273"/>
                  </a:lnTo>
                  <a:lnTo>
                    <a:pt x="660" y="276"/>
                  </a:lnTo>
                  <a:lnTo>
                    <a:pt x="657" y="279"/>
                  </a:lnTo>
                  <a:lnTo>
                    <a:pt x="660" y="279"/>
                  </a:lnTo>
                  <a:lnTo>
                    <a:pt x="660" y="282"/>
                  </a:lnTo>
                  <a:lnTo>
                    <a:pt x="660" y="285"/>
                  </a:lnTo>
                  <a:lnTo>
                    <a:pt x="660" y="288"/>
                  </a:lnTo>
                  <a:lnTo>
                    <a:pt x="660" y="291"/>
                  </a:lnTo>
                  <a:lnTo>
                    <a:pt x="657" y="294"/>
                  </a:lnTo>
                  <a:lnTo>
                    <a:pt x="654" y="297"/>
                  </a:lnTo>
                  <a:lnTo>
                    <a:pt x="651" y="297"/>
                  </a:lnTo>
                  <a:lnTo>
                    <a:pt x="648" y="300"/>
                  </a:lnTo>
                  <a:lnTo>
                    <a:pt x="645" y="300"/>
                  </a:lnTo>
                  <a:lnTo>
                    <a:pt x="642" y="303"/>
                  </a:lnTo>
                  <a:lnTo>
                    <a:pt x="642" y="306"/>
                  </a:lnTo>
                  <a:lnTo>
                    <a:pt x="639" y="306"/>
                  </a:lnTo>
                  <a:lnTo>
                    <a:pt x="636" y="306"/>
                  </a:lnTo>
                  <a:lnTo>
                    <a:pt x="633" y="306"/>
                  </a:lnTo>
                  <a:lnTo>
                    <a:pt x="630" y="309"/>
                  </a:lnTo>
                  <a:lnTo>
                    <a:pt x="621" y="327"/>
                  </a:lnTo>
                  <a:lnTo>
                    <a:pt x="618" y="330"/>
                  </a:lnTo>
                  <a:lnTo>
                    <a:pt x="612" y="336"/>
                  </a:lnTo>
                  <a:lnTo>
                    <a:pt x="606" y="342"/>
                  </a:lnTo>
                  <a:lnTo>
                    <a:pt x="594" y="348"/>
                  </a:lnTo>
                  <a:lnTo>
                    <a:pt x="594" y="351"/>
                  </a:lnTo>
                  <a:lnTo>
                    <a:pt x="591" y="351"/>
                  </a:lnTo>
                  <a:lnTo>
                    <a:pt x="594" y="354"/>
                  </a:lnTo>
                  <a:lnTo>
                    <a:pt x="594" y="354"/>
                  </a:lnTo>
                  <a:lnTo>
                    <a:pt x="594" y="357"/>
                  </a:lnTo>
                  <a:lnTo>
                    <a:pt x="597" y="357"/>
                  </a:lnTo>
                  <a:lnTo>
                    <a:pt x="597" y="360"/>
                  </a:lnTo>
                  <a:lnTo>
                    <a:pt x="597" y="360"/>
                  </a:lnTo>
                  <a:lnTo>
                    <a:pt x="597" y="366"/>
                  </a:lnTo>
                  <a:lnTo>
                    <a:pt x="597" y="366"/>
                  </a:lnTo>
                  <a:lnTo>
                    <a:pt x="597" y="369"/>
                  </a:lnTo>
                  <a:lnTo>
                    <a:pt x="597" y="369"/>
                  </a:lnTo>
                  <a:lnTo>
                    <a:pt x="600" y="372"/>
                  </a:lnTo>
                  <a:lnTo>
                    <a:pt x="600" y="375"/>
                  </a:lnTo>
                  <a:lnTo>
                    <a:pt x="600" y="378"/>
                  </a:lnTo>
                  <a:lnTo>
                    <a:pt x="603" y="378"/>
                  </a:lnTo>
                  <a:lnTo>
                    <a:pt x="606" y="381"/>
                  </a:lnTo>
                  <a:lnTo>
                    <a:pt x="606" y="384"/>
                  </a:lnTo>
                  <a:lnTo>
                    <a:pt x="606" y="387"/>
                  </a:lnTo>
                  <a:lnTo>
                    <a:pt x="606" y="390"/>
                  </a:lnTo>
                  <a:lnTo>
                    <a:pt x="606" y="396"/>
                  </a:lnTo>
                  <a:lnTo>
                    <a:pt x="603" y="399"/>
                  </a:lnTo>
                  <a:lnTo>
                    <a:pt x="585" y="402"/>
                  </a:lnTo>
                  <a:lnTo>
                    <a:pt x="582" y="402"/>
                  </a:lnTo>
                  <a:lnTo>
                    <a:pt x="579" y="399"/>
                  </a:lnTo>
                  <a:lnTo>
                    <a:pt x="579" y="399"/>
                  </a:lnTo>
                  <a:lnTo>
                    <a:pt x="576" y="396"/>
                  </a:lnTo>
                  <a:lnTo>
                    <a:pt x="573" y="396"/>
                  </a:lnTo>
                  <a:lnTo>
                    <a:pt x="573" y="399"/>
                  </a:lnTo>
                  <a:lnTo>
                    <a:pt x="573" y="402"/>
                  </a:lnTo>
                  <a:lnTo>
                    <a:pt x="570" y="402"/>
                  </a:lnTo>
                  <a:lnTo>
                    <a:pt x="573" y="405"/>
                  </a:lnTo>
                  <a:lnTo>
                    <a:pt x="573" y="405"/>
                  </a:lnTo>
                  <a:lnTo>
                    <a:pt x="570" y="408"/>
                  </a:lnTo>
                  <a:lnTo>
                    <a:pt x="570" y="411"/>
                  </a:lnTo>
                  <a:lnTo>
                    <a:pt x="570" y="414"/>
                  </a:lnTo>
                  <a:lnTo>
                    <a:pt x="567" y="417"/>
                  </a:lnTo>
                  <a:lnTo>
                    <a:pt x="570" y="420"/>
                  </a:lnTo>
                  <a:lnTo>
                    <a:pt x="570" y="420"/>
                  </a:lnTo>
                  <a:lnTo>
                    <a:pt x="573" y="423"/>
                  </a:lnTo>
                  <a:lnTo>
                    <a:pt x="579" y="423"/>
                  </a:lnTo>
                  <a:lnTo>
                    <a:pt x="579" y="426"/>
                  </a:lnTo>
                  <a:lnTo>
                    <a:pt x="582" y="426"/>
                  </a:lnTo>
                  <a:lnTo>
                    <a:pt x="582" y="429"/>
                  </a:lnTo>
                  <a:lnTo>
                    <a:pt x="582" y="429"/>
                  </a:lnTo>
                  <a:lnTo>
                    <a:pt x="582" y="432"/>
                  </a:lnTo>
                  <a:lnTo>
                    <a:pt x="573" y="450"/>
                  </a:lnTo>
                  <a:lnTo>
                    <a:pt x="570" y="453"/>
                  </a:lnTo>
                  <a:lnTo>
                    <a:pt x="564" y="456"/>
                  </a:lnTo>
                  <a:lnTo>
                    <a:pt x="564" y="456"/>
                  </a:lnTo>
                  <a:lnTo>
                    <a:pt x="567" y="459"/>
                  </a:lnTo>
                  <a:lnTo>
                    <a:pt x="567" y="459"/>
                  </a:lnTo>
                  <a:lnTo>
                    <a:pt x="570" y="459"/>
                  </a:lnTo>
                  <a:lnTo>
                    <a:pt x="570" y="462"/>
                  </a:lnTo>
                  <a:lnTo>
                    <a:pt x="570" y="465"/>
                  </a:lnTo>
                  <a:lnTo>
                    <a:pt x="570" y="465"/>
                  </a:lnTo>
                  <a:lnTo>
                    <a:pt x="567" y="468"/>
                  </a:lnTo>
                  <a:lnTo>
                    <a:pt x="567" y="468"/>
                  </a:lnTo>
                  <a:lnTo>
                    <a:pt x="564" y="468"/>
                  </a:lnTo>
                  <a:lnTo>
                    <a:pt x="561" y="468"/>
                  </a:lnTo>
                  <a:lnTo>
                    <a:pt x="558" y="465"/>
                  </a:lnTo>
                  <a:lnTo>
                    <a:pt x="555" y="465"/>
                  </a:lnTo>
                  <a:lnTo>
                    <a:pt x="555" y="465"/>
                  </a:lnTo>
                  <a:lnTo>
                    <a:pt x="552" y="465"/>
                  </a:lnTo>
                  <a:lnTo>
                    <a:pt x="552" y="468"/>
                  </a:lnTo>
                  <a:lnTo>
                    <a:pt x="549" y="468"/>
                  </a:lnTo>
                  <a:lnTo>
                    <a:pt x="549" y="471"/>
                  </a:lnTo>
                  <a:lnTo>
                    <a:pt x="549" y="474"/>
                  </a:lnTo>
                  <a:lnTo>
                    <a:pt x="546" y="474"/>
                  </a:lnTo>
                  <a:lnTo>
                    <a:pt x="543" y="477"/>
                  </a:lnTo>
                  <a:lnTo>
                    <a:pt x="540" y="477"/>
                  </a:lnTo>
                  <a:lnTo>
                    <a:pt x="540" y="480"/>
                  </a:lnTo>
                  <a:lnTo>
                    <a:pt x="540" y="483"/>
                  </a:lnTo>
                  <a:lnTo>
                    <a:pt x="537" y="486"/>
                  </a:lnTo>
                  <a:lnTo>
                    <a:pt x="537" y="489"/>
                  </a:lnTo>
                  <a:lnTo>
                    <a:pt x="525" y="498"/>
                  </a:lnTo>
                  <a:lnTo>
                    <a:pt x="519" y="498"/>
                  </a:lnTo>
                  <a:lnTo>
                    <a:pt x="519" y="498"/>
                  </a:lnTo>
                  <a:lnTo>
                    <a:pt x="513" y="492"/>
                  </a:lnTo>
                  <a:lnTo>
                    <a:pt x="510" y="489"/>
                  </a:lnTo>
                  <a:lnTo>
                    <a:pt x="507" y="486"/>
                  </a:lnTo>
                  <a:lnTo>
                    <a:pt x="504" y="489"/>
                  </a:lnTo>
                  <a:lnTo>
                    <a:pt x="489" y="492"/>
                  </a:lnTo>
                  <a:lnTo>
                    <a:pt x="486" y="492"/>
                  </a:lnTo>
                  <a:lnTo>
                    <a:pt x="486" y="492"/>
                  </a:lnTo>
                  <a:lnTo>
                    <a:pt x="483" y="492"/>
                  </a:lnTo>
                  <a:lnTo>
                    <a:pt x="480" y="492"/>
                  </a:lnTo>
                  <a:lnTo>
                    <a:pt x="477" y="492"/>
                  </a:lnTo>
                  <a:lnTo>
                    <a:pt x="474" y="495"/>
                  </a:lnTo>
                  <a:lnTo>
                    <a:pt x="459" y="504"/>
                  </a:lnTo>
                  <a:lnTo>
                    <a:pt x="456" y="504"/>
                  </a:lnTo>
                  <a:lnTo>
                    <a:pt x="453" y="504"/>
                  </a:lnTo>
                  <a:lnTo>
                    <a:pt x="447" y="510"/>
                  </a:lnTo>
                  <a:lnTo>
                    <a:pt x="444" y="510"/>
                  </a:lnTo>
                  <a:lnTo>
                    <a:pt x="444" y="510"/>
                  </a:lnTo>
                  <a:lnTo>
                    <a:pt x="441" y="510"/>
                  </a:lnTo>
                  <a:lnTo>
                    <a:pt x="438" y="507"/>
                  </a:lnTo>
                  <a:lnTo>
                    <a:pt x="429" y="504"/>
                  </a:lnTo>
                  <a:lnTo>
                    <a:pt x="426" y="504"/>
                  </a:lnTo>
                  <a:lnTo>
                    <a:pt x="423" y="504"/>
                  </a:lnTo>
                  <a:lnTo>
                    <a:pt x="423" y="507"/>
                  </a:lnTo>
                  <a:lnTo>
                    <a:pt x="420" y="513"/>
                  </a:lnTo>
                  <a:lnTo>
                    <a:pt x="417" y="513"/>
                  </a:lnTo>
                  <a:lnTo>
                    <a:pt x="417" y="516"/>
                  </a:lnTo>
                  <a:lnTo>
                    <a:pt x="414" y="519"/>
                  </a:lnTo>
                  <a:lnTo>
                    <a:pt x="411" y="519"/>
                  </a:lnTo>
                  <a:lnTo>
                    <a:pt x="411" y="519"/>
                  </a:lnTo>
                  <a:lnTo>
                    <a:pt x="408" y="516"/>
                  </a:lnTo>
                  <a:lnTo>
                    <a:pt x="408" y="513"/>
                  </a:lnTo>
                  <a:lnTo>
                    <a:pt x="405" y="513"/>
                  </a:lnTo>
                  <a:lnTo>
                    <a:pt x="399" y="516"/>
                  </a:lnTo>
                  <a:lnTo>
                    <a:pt x="396" y="522"/>
                  </a:lnTo>
                  <a:lnTo>
                    <a:pt x="399" y="528"/>
                  </a:lnTo>
                  <a:lnTo>
                    <a:pt x="399" y="531"/>
                  </a:lnTo>
                  <a:lnTo>
                    <a:pt x="396" y="534"/>
                  </a:lnTo>
                  <a:lnTo>
                    <a:pt x="393" y="534"/>
                  </a:lnTo>
                  <a:lnTo>
                    <a:pt x="393" y="537"/>
                  </a:lnTo>
                  <a:lnTo>
                    <a:pt x="384" y="534"/>
                  </a:lnTo>
                  <a:lnTo>
                    <a:pt x="384" y="534"/>
                  </a:lnTo>
                  <a:lnTo>
                    <a:pt x="381" y="534"/>
                  </a:lnTo>
                  <a:lnTo>
                    <a:pt x="381" y="534"/>
                  </a:lnTo>
                  <a:lnTo>
                    <a:pt x="381" y="534"/>
                  </a:lnTo>
                  <a:lnTo>
                    <a:pt x="378" y="531"/>
                  </a:lnTo>
                  <a:lnTo>
                    <a:pt x="378" y="528"/>
                  </a:lnTo>
                  <a:lnTo>
                    <a:pt x="378" y="528"/>
                  </a:lnTo>
                  <a:lnTo>
                    <a:pt x="381" y="525"/>
                  </a:lnTo>
                  <a:lnTo>
                    <a:pt x="381" y="525"/>
                  </a:lnTo>
                  <a:lnTo>
                    <a:pt x="381" y="522"/>
                  </a:lnTo>
                  <a:lnTo>
                    <a:pt x="381" y="522"/>
                  </a:lnTo>
                  <a:lnTo>
                    <a:pt x="381" y="519"/>
                  </a:lnTo>
                  <a:lnTo>
                    <a:pt x="378" y="519"/>
                  </a:lnTo>
                  <a:lnTo>
                    <a:pt x="375" y="516"/>
                  </a:lnTo>
                  <a:lnTo>
                    <a:pt x="372" y="519"/>
                  </a:lnTo>
                  <a:lnTo>
                    <a:pt x="372" y="519"/>
                  </a:lnTo>
                  <a:lnTo>
                    <a:pt x="366" y="522"/>
                  </a:lnTo>
                  <a:lnTo>
                    <a:pt x="363" y="528"/>
                  </a:lnTo>
                  <a:lnTo>
                    <a:pt x="360" y="531"/>
                  </a:lnTo>
                  <a:lnTo>
                    <a:pt x="357" y="531"/>
                  </a:lnTo>
                  <a:lnTo>
                    <a:pt x="354" y="531"/>
                  </a:lnTo>
                  <a:lnTo>
                    <a:pt x="345" y="528"/>
                  </a:lnTo>
                  <a:lnTo>
                    <a:pt x="342" y="531"/>
                  </a:lnTo>
                  <a:lnTo>
                    <a:pt x="336" y="537"/>
                  </a:lnTo>
                  <a:lnTo>
                    <a:pt x="333" y="537"/>
                  </a:lnTo>
                  <a:lnTo>
                    <a:pt x="333" y="540"/>
                  </a:lnTo>
                  <a:lnTo>
                    <a:pt x="336" y="543"/>
                  </a:lnTo>
                  <a:lnTo>
                    <a:pt x="339" y="546"/>
                  </a:lnTo>
                  <a:lnTo>
                    <a:pt x="339" y="549"/>
                  </a:lnTo>
                  <a:lnTo>
                    <a:pt x="339" y="552"/>
                  </a:lnTo>
                  <a:lnTo>
                    <a:pt x="342" y="552"/>
                  </a:lnTo>
                  <a:lnTo>
                    <a:pt x="342" y="555"/>
                  </a:lnTo>
                  <a:lnTo>
                    <a:pt x="342" y="558"/>
                  </a:lnTo>
                  <a:lnTo>
                    <a:pt x="339" y="560"/>
                  </a:lnTo>
                  <a:lnTo>
                    <a:pt x="339" y="566"/>
                  </a:lnTo>
                  <a:lnTo>
                    <a:pt x="336" y="566"/>
                  </a:lnTo>
                  <a:lnTo>
                    <a:pt x="336" y="569"/>
                  </a:lnTo>
                  <a:lnTo>
                    <a:pt x="336" y="575"/>
                  </a:lnTo>
                  <a:lnTo>
                    <a:pt x="336" y="578"/>
                  </a:lnTo>
                  <a:lnTo>
                    <a:pt x="336" y="578"/>
                  </a:lnTo>
                  <a:lnTo>
                    <a:pt x="336" y="581"/>
                  </a:lnTo>
                  <a:lnTo>
                    <a:pt x="339" y="581"/>
                  </a:lnTo>
                  <a:lnTo>
                    <a:pt x="339" y="584"/>
                  </a:lnTo>
                  <a:lnTo>
                    <a:pt x="339" y="587"/>
                  </a:lnTo>
                  <a:lnTo>
                    <a:pt x="336" y="596"/>
                  </a:lnTo>
                  <a:lnTo>
                    <a:pt x="333" y="599"/>
                  </a:lnTo>
                  <a:lnTo>
                    <a:pt x="333" y="599"/>
                  </a:lnTo>
                  <a:lnTo>
                    <a:pt x="330" y="599"/>
                  </a:lnTo>
                  <a:lnTo>
                    <a:pt x="327" y="599"/>
                  </a:lnTo>
                  <a:lnTo>
                    <a:pt x="327" y="602"/>
                  </a:lnTo>
                  <a:lnTo>
                    <a:pt x="327" y="602"/>
                  </a:lnTo>
                  <a:lnTo>
                    <a:pt x="330" y="605"/>
                  </a:lnTo>
                  <a:lnTo>
                    <a:pt x="330" y="608"/>
                  </a:lnTo>
                  <a:lnTo>
                    <a:pt x="327" y="611"/>
                  </a:lnTo>
                  <a:lnTo>
                    <a:pt x="324" y="614"/>
                  </a:lnTo>
                  <a:lnTo>
                    <a:pt x="324" y="617"/>
                  </a:lnTo>
                  <a:lnTo>
                    <a:pt x="324" y="617"/>
                  </a:lnTo>
                  <a:lnTo>
                    <a:pt x="327" y="620"/>
                  </a:lnTo>
                  <a:lnTo>
                    <a:pt x="327" y="620"/>
                  </a:lnTo>
                  <a:lnTo>
                    <a:pt x="327" y="626"/>
                  </a:lnTo>
                  <a:lnTo>
                    <a:pt x="330" y="626"/>
                  </a:lnTo>
                  <a:lnTo>
                    <a:pt x="330" y="629"/>
                  </a:lnTo>
                  <a:lnTo>
                    <a:pt x="339" y="629"/>
                  </a:lnTo>
                  <a:lnTo>
                    <a:pt x="357" y="632"/>
                  </a:lnTo>
                  <a:lnTo>
                    <a:pt x="363" y="635"/>
                  </a:lnTo>
                  <a:lnTo>
                    <a:pt x="363" y="641"/>
                  </a:lnTo>
                  <a:lnTo>
                    <a:pt x="366" y="641"/>
                  </a:lnTo>
                  <a:lnTo>
                    <a:pt x="369" y="644"/>
                  </a:lnTo>
                  <a:lnTo>
                    <a:pt x="369" y="644"/>
                  </a:lnTo>
                  <a:lnTo>
                    <a:pt x="372" y="647"/>
                  </a:lnTo>
                  <a:lnTo>
                    <a:pt x="375" y="659"/>
                  </a:lnTo>
                  <a:lnTo>
                    <a:pt x="378" y="662"/>
                  </a:lnTo>
                  <a:lnTo>
                    <a:pt x="378" y="665"/>
                  </a:lnTo>
                  <a:lnTo>
                    <a:pt x="375" y="668"/>
                  </a:lnTo>
                  <a:lnTo>
                    <a:pt x="375" y="668"/>
                  </a:lnTo>
                  <a:lnTo>
                    <a:pt x="372" y="668"/>
                  </a:lnTo>
                  <a:lnTo>
                    <a:pt x="372" y="668"/>
                  </a:lnTo>
                  <a:lnTo>
                    <a:pt x="369" y="668"/>
                  </a:lnTo>
                  <a:lnTo>
                    <a:pt x="369" y="671"/>
                  </a:lnTo>
                  <a:lnTo>
                    <a:pt x="369" y="677"/>
                  </a:lnTo>
                  <a:lnTo>
                    <a:pt x="372" y="680"/>
                  </a:lnTo>
                  <a:lnTo>
                    <a:pt x="372" y="680"/>
                  </a:lnTo>
                  <a:lnTo>
                    <a:pt x="375" y="677"/>
                  </a:lnTo>
                  <a:lnTo>
                    <a:pt x="375" y="674"/>
                  </a:lnTo>
                  <a:lnTo>
                    <a:pt x="378" y="674"/>
                  </a:lnTo>
                  <a:lnTo>
                    <a:pt x="378" y="674"/>
                  </a:lnTo>
                  <a:lnTo>
                    <a:pt x="381" y="674"/>
                  </a:lnTo>
                  <a:lnTo>
                    <a:pt x="381" y="674"/>
                  </a:lnTo>
                  <a:lnTo>
                    <a:pt x="384" y="677"/>
                  </a:lnTo>
                  <a:lnTo>
                    <a:pt x="381" y="686"/>
                  </a:lnTo>
                  <a:lnTo>
                    <a:pt x="384" y="692"/>
                  </a:lnTo>
                  <a:lnTo>
                    <a:pt x="384" y="698"/>
                  </a:lnTo>
                  <a:lnTo>
                    <a:pt x="387" y="701"/>
                  </a:lnTo>
                  <a:lnTo>
                    <a:pt x="384" y="701"/>
                  </a:lnTo>
                  <a:lnTo>
                    <a:pt x="384" y="704"/>
                  </a:lnTo>
                  <a:lnTo>
                    <a:pt x="378" y="704"/>
                  </a:lnTo>
                  <a:lnTo>
                    <a:pt x="378" y="704"/>
                  </a:lnTo>
                  <a:lnTo>
                    <a:pt x="375" y="707"/>
                  </a:lnTo>
                  <a:lnTo>
                    <a:pt x="375" y="710"/>
                  </a:lnTo>
                  <a:lnTo>
                    <a:pt x="375" y="710"/>
                  </a:lnTo>
                  <a:lnTo>
                    <a:pt x="372" y="713"/>
                  </a:lnTo>
                  <a:lnTo>
                    <a:pt x="372" y="719"/>
                  </a:lnTo>
                  <a:lnTo>
                    <a:pt x="375" y="725"/>
                  </a:lnTo>
                  <a:lnTo>
                    <a:pt x="375" y="725"/>
                  </a:lnTo>
                  <a:lnTo>
                    <a:pt x="375" y="728"/>
                  </a:lnTo>
                  <a:lnTo>
                    <a:pt x="375" y="728"/>
                  </a:lnTo>
                  <a:lnTo>
                    <a:pt x="372" y="731"/>
                  </a:lnTo>
                  <a:lnTo>
                    <a:pt x="372" y="731"/>
                  </a:lnTo>
                  <a:lnTo>
                    <a:pt x="369" y="737"/>
                  </a:lnTo>
                  <a:lnTo>
                    <a:pt x="366" y="737"/>
                  </a:lnTo>
                  <a:lnTo>
                    <a:pt x="366" y="740"/>
                  </a:lnTo>
                  <a:lnTo>
                    <a:pt x="363" y="746"/>
                  </a:lnTo>
                  <a:lnTo>
                    <a:pt x="363" y="749"/>
                  </a:lnTo>
                  <a:lnTo>
                    <a:pt x="363" y="752"/>
                  </a:lnTo>
                  <a:lnTo>
                    <a:pt x="360" y="752"/>
                  </a:lnTo>
                  <a:lnTo>
                    <a:pt x="357" y="752"/>
                  </a:lnTo>
                  <a:lnTo>
                    <a:pt x="357" y="752"/>
                  </a:lnTo>
                  <a:lnTo>
                    <a:pt x="357" y="752"/>
                  </a:lnTo>
                  <a:lnTo>
                    <a:pt x="354" y="761"/>
                  </a:lnTo>
                  <a:lnTo>
                    <a:pt x="351" y="764"/>
                  </a:lnTo>
                  <a:lnTo>
                    <a:pt x="348" y="764"/>
                  </a:lnTo>
                  <a:lnTo>
                    <a:pt x="348" y="767"/>
                  </a:lnTo>
                  <a:lnTo>
                    <a:pt x="342" y="767"/>
                  </a:lnTo>
                  <a:lnTo>
                    <a:pt x="342" y="770"/>
                  </a:lnTo>
                  <a:lnTo>
                    <a:pt x="339" y="773"/>
                  </a:lnTo>
                  <a:lnTo>
                    <a:pt x="339" y="776"/>
                  </a:lnTo>
                  <a:lnTo>
                    <a:pt x="339" y="779"/>
                  </a:lnTo>
                  <a:lnTo>
                    <a:pt x="342" y="785"/>
                  </a:lnTo>
                  <a:lnTo>
                    <a:pt x="342" y="788"/>
                  </a:lnTo>
                  <a:lnTo>
                    <a:pt x="339" y="788"/>
                  </a:lnTo>
                  <a:lnTo>
                    <a:pt x="336" y="788"/>
                  </a:lnTo>
                  <a:lnTo>
                    <a:pt x="330" y="788"/>
                  </a:lnTo>
                  <a:lnTo>
                    <a:pt x="330" y="791"/>
                  </a:lnTo>
                  <a:lnTo>
                    <a:pt x="327" y="791"/>
                  </a:lnTo>
                  <a:lnTo>
                    <a:pt x="324" y="794"/>
                  </a:lnTo>
                  <a:lnTo>
                    <a:pt x="321" y="797"/>
                  </a:lnTo>
                  <a:lnTo>
                    <a:pt x="321" y="800"/>
                  </a:lnTo>
                  <a:lnTo>
                    <a:pt x="318" y="803"/>
                  </a:lnTo>
                  <a:lnTo>
                    <a:pt x="321" y="803"/>
                  </a:lnTo>
                  <a:lnTo>
                    <a:pt x="321" y="809"/>
                  </a:lnTo>
                  <a:lnTo>
                    <a:pt x="321" y="812"/>
                  </a:lnTo>
                  <a:lnTo>
                    <a:pt x="321" y="815"/>
                  </a:lnTo>
                  <a:lnTo>
                    <a:pt x="318" y="818"/>
                  </a:lnTo>
                  <a:lnTo>
                    <a:pt x="318" y="821"/>
                  </a:lnTo>
                  <a:lnTo>
                    <a:pt x="315" y="824"/>
                  </a:lnTo>
                  <a:lnTo>
                    <a:pt x="315" y="824"/>
                  </a:lnTo>
                  <a:lnTo>
                    <a:pt x="315" y="827"/>
                  </a:lnTo>
                  <a:lnTo>
                    <a:pt x="315" y="830"/>
                  </a:lnTo>
                  <a:lnTo>
                    <a:pt x="312" y="830"/>
                  </a:lnTo>
                  <a:lnTo>
                    <a:pt x="315" y="836"/>
                  </a:lnTo>
                  <a:lnTo>
                    <a:pt x="315" y="842"/>
                  </a:lnTo>
                  <a:lnTo>
                    <a:pt x="315" y="848"/>
                  </a:lnTo>
                  <a:lnTo>
                    <a:pt x="315" y="848"/>
                  </a:lnTo>
                  <a:lnTo>
                    <a:pt x="312" y="845"/>
                  </a:lnTo>
                  <a:lnTo>
                    <a:pt x="312" y="848"/>
                  </a:lnTo>
                  <a:lnTo>
                    <a:pt x="309" y="848"/>
                  </a:lnTo>
                  <a:lnTo>
                    <a:pt x="309" y="851"/>
                  </a:lnTo>
                  <a:lnTo>
                    <a:pt x="306" y="848"/>
                  </a:lnTo>
                  <a:lnTo>
                    <a:pt x="297" y="857"/>
                  </a:lnTo>
                  <a:lnTo>
                    <a:pt x="291" y="860"/>
                  </a:lnTo>
                  <a:lnTo>
                    <a:pt x="285" y="860"/>
                  </a:lnTo>
                  <a:lnTo>
                    <a:pt x="273" y="854"/>
                  </a:lnTo>
                  <a:lnTo>
                    <a:pt x="267" y="854"/>
                  </a:lnTo>
                  <a:lnTo>
                    <a:pt x="267" y="860"/>
                  </a:lnTo>
                  <a:lnTo>
                    <a:pt x="264" y="860"/>
                  </a:lnTo>
                  <a:lnTo>
                    <a:pt x="261" y="863"/>
                  </a:lnTo>
                  <a:lnTo>
                    <a:pt x="261" y="863"/>
                  </a:lnTo>
                  <a:lnTo>
                    <a:pt x="258" y="863"/>
                  </a:lnTo>
                  <a:lnTo>
                    <a:pt x="258" y="860"/>
                  </a:lnTo>
                  <a:lnTo>
                    <a:pt x="258" y="860"/>
                  </a:lnTo>
                  <a:lnTo>
                    <a:pt x="258" y="857"/>
                  </a:lnTo>
                  <a:lnTo>
                    <a:pt x="255" y="857"/>
                  </a:lnTo>
                  <a:lnTo>
                    <a:pt x="252" y="857"/>
                  </a:lnTo>
                  <a:lnTo>
                    <a:pt x="252" y="857"/>
                  </a:lnTo>
                  <a:lnTo>
                    <a:pt x="252" y="854"/>
                  </a:lnTo>
                  <a:lnTo>
                    <a:pt x="252" y="854"/>
                  </a:lnTo>
                  <a:lnTo>
                    <a:pt x="252" y="854"/>
                  </a:lnTo>
                  <a:lnTo>
                    <a:pt x="243" y="842"/>
                  </a:lnTo>
                  <a:lnTo>
                    <a:pt x="240" y="839"/>
                  </a:lnTo>
                  <a:lnTo>
                    <a:pt x="231" y="833"/>
                  </a:lnTo>
                  <a:lnTo>
                    <a:pt x="231" y="833"/>
                  </a:lnTo>
                  <a:lnTo>
                    <a:pt x="228" y="833"/>
                  </a:lnTo>
                  <a:lnTo>
                    <a:pt x="225" y="833"/>
                  </a:lnTo>
                  <a:lnTo>
                    <a:pt x="225" y="833"/>
                  </a:lnTo>
                  <a:lnTo>
                    <a:pt x="222" y="830"/>
                  </a:lnTo>
                  <a:lnTo>
                    <a:pt x="222" y="827"/>
                  </a:lnTo>
                  <a:lnTo>
                    <a:pt x="225" y="827"/>
                  </a:lnTo>
                  <a:lnTo>
                    <a:pt x="225" y="824"/>
                  </a:lnTo>
                  <a:lnTo>
                    <a:pt x="219" y="815"/>
                  </a:lnTo>
                  <a:lnTo>
                    <a:pt x="213" y="812"/>
                  </a:lnTo>
                  <a:lnTo>
                    <a:pt x="198" y="815"/>
                  </a:lnTo>
                  <a:lnTo>
                    <a:pt x="180" y="815"/>
                  </a:lnTo>
                  <a:lnTo>
                    <a:pt x="174" y="812"/>
                  </a:lnTo>
                  <a:lnTo>
                    <a:pt x="165" y="806"/>
                  </a:lnTo>
                  <a:lnTo>
                    <a:pt x="162" y="803"/>
                  </a:lnTo>
                  <a:lnTo>
                    <a:pt x="159" y="800"/>
                  </a:lnTo>
                  <a:lnTo>
                    <a:pt x="153" y="800"/>
                  </a:lnTo>
                  <a:lnTo>
                    <a:pt x="150" y="800"/>
                  </a:lnTo>
                  <a:lnTo>
                    <a:pt x="147" y="797"/>
                  </a:lnTo>
                  <a:lnTo>
                    <a:pt x="144" y="797"/>
                  </a:lnTo>
                  <a:lnTo>
                    <a:pt x="138" y="797"/>
                  </a:lnTo>
                  <a:lnTo>
                    <a:pt x="129" y="791"/>
                  </a:lnTo>
                  <a:lnTo>
                    <a:pt x="123" y="788"/>
                  </a:lnTo>
                  <a:lnTo>
                    <a:pt x="111" y="785"/>
                  </a:lnTo>
                  <a:lnTo>
                    <a:pt x="108" y="782"/>
                  </a:lnTo>
                  <a:lnTo>
                    <a:pt x="102" y="779"/>
                  </a:lnTo>
                  <a:lnTo>
                    <a:pt x="102" y="776"/>
                  </a:lnTo>
                  <a:lnTo>
                    <a:pt x="105" y="770"/>
                  </a:lnTo>
                  <a:lnTo>
                    <a:pt x="108" y="767"/>
                  </a:lnTo>
                  <a:lnTo>
                    <a:pt x="102" y="767"/>
                  </a:lnTo>
                  <a:lnTo>
                    <a:pt x="99" y="767"/>
                  </a:lnTo>
                  <a:lnTo>
                    <a:pt x="96" y="773"/>
                  </a:lnTo>
                  <a:lnTo>
                    <a:pt x="93" y="779"/>
                  </a:lnTo>
                  <a:lnTo>
                    <a:pt x="93" y="785"/>
                  </a:lnTo>
                  <a:lnTo>
                    <a:pt x="90" y="788"/>
                  </a:lnTo>
                  <a:lnTo>
                    <a:pt x="87" y="791"/>
                  </a:lnTo>
                  <a:lnTo>
                    <a:pt x="81" y="791"/>
                  </a:lnTo>
                  <a:lnTo>
                    <a:pt x="78" y="788"/>
                  </a:lnTo>
                  <a:lnTo>
                    <a:pt x="72" y="785"/>
                  </a:lnTo>
                  <a:lnTo>
                    <a:pt x="69" y="782"/>
                  </a:lnTo>
                  <a:lnTo>
                    <a:pt x="66" y="776"/>
                  </a:lnTo>
                  <a:lnTo>
                    <a:pt x="66" y="773"/>
                  </a:lnTo>
                  <a:lnTo>
                    <a:pt x="75" y="764"/>
                  </a:lnTo>
                  <a:lnTo>
                    <a:pt x="78" y="761"/>
                  </a:lnTo>
                  <a:lnTo>
                    <a:pt x="81" y="749"/>
                  </a:lnTo>
                  <a:lnTo>
                    <a:pt x="84" y="740"/>
                  </a:lnTo>
                  <a:lnTo>
                    <a:pt x="84" y="728"/>
                  </a:lnTo>
                  <a:lnTo>
                    <a:pt x="78" y="722"/>
                  </a:lnTo>
                  <a:lnTo>
                    <a:pt x="75" y="722"/>
                  </a:lnTo>
                  <a:lnTo>
                    <a:pt x="72" y="722"/>
                  </a:lnTo>
                  <a:lnTo>
                    <a:pt x="69" y="722"/>
                  </a:lnTo>
                  <a:lnTo>
                    <a:pt x="60" y="719"/>
                  </a:lnTo>
                  <a:lnTo>
                    <a:pt x="54" y="716"/>
                  </a:lnTo>
                  <a:lnTo>
                    <a:pt x="51" y="716"/>
                  </a:lnTo>
                  <a:lnTo>
                    <a:pt x="48" y="719"/>
                  </a:lnTo>
                  <a:lnTo>
                    <a:pt x="45" y="722"/>
                  </a:lnTo>
                  <a:lnTo>
                    <a:pt x="45" y="725"/>
                  </a:lnTo>
                  <a:lnTo>
                    <a:pt x="42" y="728"/>
                  </a:lnTo>
                  <a:lnTo>
                    <a:pt x="39" y="728"/>
                  </a:lnTo>
                  <a:lnTo>
                    <a:pt x="36" y="728"/>
                  </a:lnTo>
                  <a:lnTo>
                    <a:pt x="33" y="725"/>
                  </a:lnTo>
                  <a:lnTo>
                    <a:pt x="33" y="725"/>
                  </a:lnTo>
                  <a:lnTo>
                    <a:pt x="33" y="719"/>
                  </a:lnTo>
                  <a:lnTo>
                    <a:pt x="30" y="716"/>
                  </a:lnTo>
                  <a:lnTo>
                    <a:pt x="33" y="716"/>
                  </a:lnTo>
                  <a:lnTo>
                    <a:pt x="33" y="713"/>
                  </a:lnTo>
                  <a:lnTo>
                    <a:pt x="30" y="713"/>
                  </a:lnTo>
                  <a:lnTo>
                    <a:pt x="27" y="710"/>
                  </a:lnTo>
                  <a:lnTo>
                    <a:pt x="24" y="710"/>
                  </a:lnTo>
                  <a:lnTo>
                    <a:pt x="21" y="713"/>
                  </a:lnTo>
                  <a:lnTo>
                    <a:pt x="15" y="713"/>
                  </a:lnTo>
                  <a:lnTo>
                    <a:pt x="12" y="713"/>
                  </a:lnTo>
                  <a:lnTo>
                    <a:pt x="9" y="713"/>
                  </a:lnTo>
                  <a:lnTo>
                    <a:pt x="9" y="713"/>
                  </a:lnTo>
                  <a:lnTo>
                    <a:pt x="9" y="713"/>
                  </a:lnTo>
                  <a:lnTo>
                    <a:pt x="9" y="707"/>
                  </a:lnTo>
                  <a:lnTo>
                    <a:pt x="6" y="704"/>
                  </a:lnTo>
                  <a:lnTo>
                    <a:pt x="0" y="701"/>
                  </a:lnTo>
                  <a:lnTo>
                    <a:pt x="0" y="695"/>
                  </a:lnTo>
                  <a:lnTo>
                    <a:pt x="0" y="689"/>
                  </a:lnTo>
                  <a:lnTo>
                    <a:pt x="0" y="683"/>
                  </a:lnTo>
                  <a:lnTo>
                    <a:pt x="6" y="686"/>
                  </a:lnTo>
                  <a:lnTo>
                    <a:pt x="6" y="683"/>
                  </a:lnTo>
                  <a:lnTo>
                    <a:pt x="9" y="680"/>
                  </a:lnTo>
                  <a:lnTo>
                    <a:pt x="30" y="677"/>
                  </a:lnTo>
                  <a:lnTo>
                    <a:pt x="33" y="677"/>
                  </a:lnTo>
                  <a:lnTo>
                    <a:pt x="39" y="674"/>
                  </a:lnTo>
                  <a:lnTo>
                    <a:pt x="42" y="671"/>
                  </a:lnTo>
                  <a:lnTo>
                    <a:pt x="45" y="668"/>
                  </a:lnTo>
                  <a:lnTo>
                    <a:pt x="48" y="659"/>
                  </a:lnTo>
                  <a:lnTo>
                    <a:pt x="51" y="656"/>
                  </a:lnTo>
                  <a:lnTo>
                    <a:pt x="51" y="653"/>
                  </a:lnTo>
                  <a:lnTo>
                    <a:pt x="63" y="644"/>
                  </a:lnTo>
                  <a:lnTo>
                    <a:pt x="63" y="641"/>
                  </a:lnTo>
                  <a:lnTo>
                    <a:pt x="69" y="629"/>
                  </a:lnTo>
                  <a:lnTo>
                    <a:pt x="69" y="620"/>
                  </a:lnTo>
                  <a:lnTo>
                    <a:pt x="75" y="605"/>
                  </a:lnTo>
                  <a:lnTo>
                    <a:pt x="84" y="558"/>
                  </a:lnTo>
                  <a:lnTo>
                    <a:pt x="87" y="540"/>
                  </a:lnTo>
                  <a:lnTo>
                    <a:pt x="96" y="504"/>
                  </a:lnTo>
                  <a:lnTo>
                    <a:pt x="108" y="420"/>
                  </a:lnTo>
                  <a:lnTo>
                    <a:pt x="114" y="378"/>
                  </a:lnTo>
                  <a:lnTo>
                    <a:pt x="117" y="360"/>
                  </a:lnTo>
                  <a:lnTo>
                    <a:pt x="117" y="357"/>
                  </a:lnTo>
                  <a:lnTo>
                    <a:pt x="114" y="348"/>
                  </a:lnTo>
                  <a:lnTo>
                    <a:pt x="114" y="345"/>
                  </a:lnTo>
                  <a:lnTo>
                    <a:pt x="120" y="336"/>
                  </a:lnTo>
                  <a:lnTo>
                    <a:pt x="120" y="336"/>
                  </a:lnTo>
                  <a:lnTo>
                    <a:pt x="120" y="330"/>
                  </a:lnTo>
                  <a:lnTo>
                    <a:pt x="126" y="318"/>
                  </a:lnTo>
                  <a:lnTo>
                    <a:pt x="129" y="312"/>
                  </a:lnTo>
                  <a:lnTo>
                    <a:pt x="135" y="312"/>
                  </a:lnTo>
                  <a:lnTo>
                    <a:pt x="147" y="315"/>
                  </a:lnTo>
                  <a:lnTo>
                    <a:pt x="156" y="315"/>
                  </a:lnTo>
                  <a:lnTo>
                    <a:pt x="159" y="312"/>
                  </a:lnTo>
                  <a:lnTo>
                    <a:pt x="159" y="306"/>
                  </a:lnTo>
                  <a:lnTo>
                    <a:pt x="153" y="300"/>
                  </a:lnTo>
                  <a:lnTo>
                    <a:pt x="156" y="300"/>
                  </a:lnTo>
                  <a:lnTo>
                    <a:pt x="156" y="297"/>
                  </a:lnTo>
                  <a:lnTo>
                    <a:pt x="138" y="282"/>
                  </a:lnTo>
                  <a:lnTo>
                    <a:pt x="138" y="282"/>
                  </a:lnTo>
                  <a:lnTo>
                    <a:pt x="135" y="279"/>
                  </a:lnTo>
                  <a:lnTo>
                    <a:pt x="135" y="279"/>
                  </a:lnTo>
                  <a:lnTo>
                    <a:pt x="135" y="279"/>
                  </a:lnTo>
                  <a:lnTo>
                    <a:pt x="132" y="279"/>
                  </a:lnTo>
                  <a:lnTo>
                    <a:pt x="132" y="279"/>
                  </a:lnTo>
                  <a:lnTo>
                    <a:pt x="132" y="282"/>
                  </a:lnTo>
                  <a:lnTo>
                    <a:pt x="132" y="282"/>
                  </a:lnTo>
                  <a:lnTo>
                    <a:pt x="129" y="282"/>
                  </a:lnTo>
                  <a:lnTo>
                    <a:pt x="129" y="285"/>
                  </a:lnTo>
                  <a:lnTo>
                    <a:pt x="120" y="300"/>
                  </a:lnTo>
                  <a:lnTo>
                    <a:pt x="117" y="312"/>
                  </a:lnTo>
                  <a:lnTo>
                    <a:pt x="114" y="321"/>
                  </a:lnTo>
                  <a:lnTo>
                    <a:pt x="114" y="324"/>
                  </a:lnTo>
                  <a:lnTo>
                    <a:pt x="126" y="177"/>
                  </a:lnTo>
                  <a:lnTo>
                    <a:pt x="135" y="129"/>
                  </a:lnTo>
                  <a:lnTo>
                    <a:pt x="138" y="66"/>
                  </a:lnTo>
                  <a:lnTo>
                    <a:pt x="141" y="60"/>
                  </a:lnTo>
                  <a:lnTo>
                    <a:pt x="147" y="48"/>
                  </a:lnTo>
                  <a:lnTo>
                    <a:pt x="150" y="42"/>
                  </a:lnTo>
                  <a:lnTo>
                    <a:pt x="153" y="42"/>
                  </a:lnTo>
                  <a:lnTo>
                    <a:pt x="156" y="42"/>
                  </a:lnTo>
                  <a:lnTo>
                    <a:pt x="156" y="42"/>
                  </a:lnTo>
                  <a:lnTo>
                    <a:pt x="156" y="45"/>
                  </a:lnTo>
                  <a:lnTo>
                    <a:pt x="156" y="48"/>
                  </a:lnTo>
                  <a:lnTo>
                    <a:pt x="156" y="51"/>
                  </a:lnTo>
                  <a:lnTo>
                    <a:pt x="156" y="51"/>
                  </a:lnTo>
                  <a:lnTo>
                    <a:pt x="156" y="54"/>
                  </a:lnTo>
                  <a:lnTo>
                    <a:pt x="156" y="54"/>
                  </a:lnTo>
                  <a:lnTo>
                    <a:pt x="159" y="57"/>
                  </a:lnTo>
                  <a:lnTo>
                    <a:pt x="159" y="60"/>
                  </a:lnTo>
                  <a:lnTo>
                    <a:pt x="174" y="72"/>
                  </a:lnTo>
                  <a:lnTo>
                    <a:pt x="183" y="78"/>
                  </a:lnTo>
                  <a:lnTo>
                    <a:pt x="186" y="78"/>
                  </a:lnTo>
                  <a:lnTo>
                    <a:pt x="213" y="105"/>
                  </a:lnTo>
                  <a:lnTo>
                    <a:pt x="219" y="114"/>
                  </a:lnTo>
                  <a:lnTo>
                    <a:pt x="222" y="123"/>
                  </a:lnTo>
                  <a:lnTo>
                    <a:pt x="222" y="129"/>
                  </a:lnTo>
                  <a:lnTo>
                    <a:pt x="225" y="141"/>
                  </a:lnTo>
                  <a:lnTo>
                    <a:pt x="228" y="168"/>
                  </a:lnTo>
                  <a:lnTo>
                    <a:pt x="228" y="171"/>
                  </a:lnTo>
                  <a:lnTo>
                    <a:pt x="237" y="189"/>
                  </a:lnTo>
                  <a:lnTo>
                    <a:pt x="243" y="198"/>
                  </a:lnTo>
                  <a:lnTo>
                    <a:pt x="252" y="207"/>
                  </a:lnTo>
                  <a:lnTo>
                    <a:pt x="258" y="210"/>
                  </a:lnTo>
                  <a:lnTo>
                    <a:pt x="261" y="213"/>
                  </a:lnTo>
                  <a:lnTo>
                    <a:pt x="261" y="216"/>
                  </a:lnTo>
                  <a:lnTo>
                    <a:pt x="261" y="219"/>
                  </a:lnTo>
                  <a:lnTo>
                    <a:pt x="261" y="225"/>
                  </a:lnTo>
                  <a:lnTo>
                    <a:pt x="261" y="231"/>
                  </a:lnTo>
                  <a:lnTo>
                    <a:pt x="264" y="237"/>
                  </a:lnTo>
                  <a:lnTo>
                    <a:pt x="264" y="243"/>
                  </a:lnTo>
                  <a:lnTo>
                    <a:pt x="267" y="243"/>
                  </a:lnTo>
                  <a:lnTo>
                    <a:pt x="267" y="240"/>
                  </a:lnTo>
                  <a:lnTo>
                    <a:pt x="267" y="231"/>
                  </a:lnTo>
                  <a:lnTo>
                    <a:pt x="264" y="228"/>
                  </a:lnTo>
                  <a:lnTo>
                    <a:pt x="267" y="219"/>
                  </a:lnTo>
                  <a:lnTo>
                    <a:pt x="264" y="213"/>
                  </a:lnTo>
                  <a:lnTo>
                    <a:pt x="258" y="207"/>
                  </a:lnTo>
                  <a:lnTo>
                    <a:pt x="255" y="204"/>
                  </a:lnTo>
                  <a:lnTo>
                    <a:pt x="261" y="207"/>
                  </a:lnTo>
                  <a:lnTo>
                    <a:pt x="267" y="207"/>
                  </a:lnTo>
                  <a:lnTo>
                    <a:pt x="270" y="210"/>
                  </a:lnTo>
                  <a:lnTo>
                    <a:pt x="276" y="213"/>
                  </a:lnTo>
                  <a:lnTo>
                    <a:pt x="270" y="204"/>
                  </a:lnTo>
                  <a:lnTo>
                    <a:pt x="261" y="201"/>
                  </a:lnTo>
                  <a:lnTo>
                    <a:pt x="252" y="198"/>
                  </a:lnTo>
                  <a:lnTo>
                    <a:pt x="246" y="192"/>
                  </a:lnTo>
                  <a:lnTo>
                    <a:pt x="243" y="183"/>
                  </a:lnTo>
                  <a:lnTo>
                    <a:pt x="240" y="174"/>
                  </a:lnTo>
                  <a:lnTo>
                    <a:pt x="231" y="117"/>
                  </a:lnTo>
                  <a:lnTo>
                    <a:pt x="231" y="117"/>
                  </a:lnTo>
                  <a:lnTo>
                    <a:pt x="240" y="117"/>
                  </a:lnTo>
                  <a:lnTo>
                    <a:pt x="246" y="117"/>
                  </a:lnTo>
                  <a:lnTo>
                    <a:pt x="249" y="117"/>
                  </a:lnTo>
                  <a:lnTo>
                    <a:pt x="249" y="117"/>
                  </a:lnTo>
                  <a:lnTo>
                    <a:pt x="252" y="114"/>
                  </a:lnTo>
                  <a:lnTo>
                    <a:pt x="252" y="114"/>
                  </a:lnTo>
                  <a:lnTo>
                    <a:pt x="252" y="111"/>
                  </a:lnTo>
                  <a:lnTo>
                    <a:pt x="255" y="111"/>
                  </a:lnTo>
                  <a:lnTo>
                    <a:pt x="255" y="108"/>
                  </a:lnTo>
                  <a:lnTo>
                    <a:pt x="258" y="108"/>
                  </a:lnTo>
                  <a:lnTo>
                    <a:pt x="258" y="111"/>
                  </a:lnTo>
                  <a:lnTo>
                    <a:pt x="261" y="114"/>
                  </a:lnTo>
                  <a:lnTo>
                    <a:pt x="261" y="114"/>
                  </a:lnTo>
                  <a:lnTo>
                    <a:pt x="261" y="120"/>
                  </a:lnTo>
                  <a:lnTo>
                    <a:pt x="264" y="123"/>
                  </a:lnTo>
                  <a:lnTo>
                    <a:pt x="264" y="126"/>
                  </a:lnTo>
                  <a:lnTo>
                    <a:pt x="270" y="126"/>
                  </a:lnTo>
                  <a:lnTo>
                    <a:pt x="273" y="126"/>
                  </a:lnTo>
                  <a:lnTo>
                    <a:pt x="276" y="126"/>
                  </a:lnTo>
                  <a:lnTo>
                    <a:pt x="279" y="126"/>
                  </a:lnTo>
                  <a:lnTo>
                    <a:pt x="282" y="129"/>
                  </a:lnTo>
                  <a:lnTo>
                    <a:pt x="288" y="132"/>
                  </a:lnTo>
                  <a:lnTo>
                    <a:pt x="291" y="135"/>
                  </a:lnTo>
                  <a:lnTo>
                    <a:pt x="291" y="138"/>
                  </a:lnTo>
                  <a:lnTo>
                    <a:pt x="291" y="141"/>
                  </a:lnTo>
                  <a:lnTo>
                    <a:pt x="291" y="147"/>
                  </a:lnTo>
                  <a:lnTo>
                    <a:pt x="291" y="147"/>
                  </a:lnTo>
                  <a:lnTo>
                    <a:pt x="291" y="150"/>
                  </a:lnTo>
                  <a:lnTo>
                    <a:pt x="291" y="153"/>
                  </a:lnTo>
                  <a:lnTo>
                    <a:pt x="291" y="153"/>
                  </a:lnTo>
                  <a:lnTo>
                    <a:pt x="294" y="156"/>
                  </a:lnTo>
                  <a:lnTo>
                    <a:pt x="297" y="162"/>
                  </a:lnTo>
                  <a:lnTo>
                    <a:pt x="297" y="162"/>
                  </a:lnTo>
                  <a:lnTo>
                    <a:pt x="300" y="165"/>
                  </a:lnTo>
                  <a:lnTo>
                    <a:pt x="300" y="165"/>
                  </a:lnTo>
                  <a:lnTo>
                    <a:pt x="306" y="162"/>
                  </a:lnTo>
                  <a:lnTo>
                    <a:pt x="309" y="162"/>
                  </a:lnTo>
                  <a:lnTo>
                    <a:pt x="315" y="168"/>
                  </a:lnTo>
                  <a:lnTo>
                    <a:pt x="318" y="168"/>
                  </a:lnTo>
                  <a:lnTo>
                    <a:pt x="321" y="171"/>
                  </a:lnTo>
                  <a:lnTo>
                    <a:pt x="324" y="171"/>
                  </a:lnTo>
                  <a:lnTo>
                    <a:pt x="327" y="177"/>
                  </a:lnTo>
                  <a:lnTo>
                    <a:pt x="330" y="177"/>
                  </a:lnTo>
                  <a:lnTo>
                    <a:pt x="333" y="180"/>
                  </a:lnTo>
                  <a:lnTo>
                    <a:pt x="345" y="183"/>
                  </a:lnTo>
                  <a:lnTo>
                    <a:pt x="348" y="183"/>
                  </a:lnTo>
                  <a:lnTo>
                    <a:pt x="351" y="180"/>
                  </a:lnTo>
                  <a:lnTo>
                    <a:pt x="360" y="177"/>
                  </a:lnTo>
                  <a:lnTo>
                    <a:pt x="363" y="177"/>
                  </a:lnTo>
                  <a:lnTo>
                    <a:pt x="369" y="180"/>
                  </a:lnTo>
                  <a:lnTo>
                    <a:pt x="375" y="177"/>
                  </a:lnTo>
                  <a:lnTo>
                    <a:pt x="378" y="171"/>
                  </a:lnTo>
                  <a:lnTo>
                    <a:pt x="378" y="168"/>
                  </a:lnTo>
                  <a:lnTo>
                    <a:pt x="381" y="168"/>
                  </a:lnTo>
                  <a:lnTo>
                    <a:pt x="381" y="165"/>
                  </a:lnTo>
                  <a:lnTo>
                    <a:pt x="378" y="162"/>
                  </a:lnTo>
                  <a:lnTo>
                    <a:pt x="378" y="162"/>
                  </a:lnTo>
                  <a:lnTo>
                    <a:pt x="378" y="159"/>
                  </a:lnTo>
                  <a:lnTo>
                    <a:pt x="381" y="156"/>
                  </a:lnTo>
                  <a:lnTo>
                    <a:pt x="381" y="156"/>
                  </a:lnTo>
                  <a:lnTo>
                    <a:pt x="396" y="147"/>
                  </a:lnTo>
                  <a:lnTo>
                    <a:pt x="399" y="147"/>
                  </a:lnTo>
                  <a:lnTo>
                    <a:pt x="399" y="147"/>
                  </a:lnTo>
                  <a:lnTo>
                    <a:pt x="402" y="147"/>
                  </a:lnTo>
                  <a:lnTo>
                    <a:pt x="405" y="147"/>
                  </a:lnTo>
                  <a:lnTo>
                    <a:pt x="408" y="150"/>
                  </a:lnTo>
                  <a:lnTo>
                    <a:pt x="408" y="147"/>
                  </a:lnTo>
                  <a:lnTo>
                    <a:pt x="411" y="147"/>
                  </a:lnTo>
                  <a:lnTo>
                    <a:pt x="414" y="147"/>
                  </a:lnTo>
                  <a:lnTo>
                    <a:pt x="414" y="144"/>
                  </a:lnTo>
                  <a:lnTo>
                    <a:pt x="417" y="138"/>
                  </a:lnTo>
                  <a:lnTo>
                    <a:pt x="417" y="138"/>
                  </a:lnTo>
                  <a:lnTo>
                    <a:pt x="417" y="135"/>
                  </a:lnTo>
                  <a:lnTo>
                    <a:pt x="420" y="135"/>
                  </a:lnTo>
                  <a:lnTo>
                    <a:pt x="423" y="132"/>
                  </a:lnTo>
                  <a:lnTo>
                    <a:pt x="426" y="132"/>
                  </a:lnTo>
                  <a:lnTo>
                    <a:pt x="432" y="129"/>
                  </a:lnTo>
                  <a:lnTo>
                    <a:pt x="435" y="126"/>
                  </a:lnTo>
                  <a:lnTo>
                    <a:pt x="435" y="120"/>
                  </a:lnTo>
                  <a:lnTo>
                    <a:pt x="435" y="120"/>
                  </a:lnTo>
                  <a:lnTo>
                    <a:pt x="435" y="111"/>
                  </a:lnTo>
                  <a:lnTo>
                    <a:pt x="435" y="108"/>
                  </a:lnTo>
                  <a:lnTo>
                    <a:pt x="435" y="102"/>
                  </a:lnTo>
                  <a:lnTo>
                    <a:pt x="438" y="93"/>
                  </a:lnTo>
                  <a:lnTo>
                    <a:pt x="438" y="87"/>
                  </a:lnTo>
                  <a:lnTo>
                    <a:pt x="441" y="87"/>
                  </a:lnTo>
                  <a:lnTo>
                    <a:pt x="441" y="84"/>
                  </a:lnTo>
                  <a:lnTo>
                    <a:pt x="462" y="69"/>
                  </a:lnTo>
                  <a:lnTo>
                    <a:pt x="468" y="66"/>
                  </a:lnTo>
                  <a:lnTo>
                    <a:pt x="468" y="66"/>
                  </a:lnTo>
                  <a:lnTo>
                    <a:pt x="471" y="69"/>
                  </a:lnTo>
                  <a:lnTo>
                    <a:pt x="474" y="66"/>
                  </a:lnTo>
                  <a:lnTo>
                    <a:pt x="474" y="63"/>
                  </a:lnTo>
                  <a:lnTo>
                    <a:pt x="480" y="51"/>
                  </a:lnTo>
                  <a:lnTo>
                    <a:pt x="486" y="45"/>
                  </a:lnTo>
                  <a:lnTo>
                    <a:pt x="489" y="42"/>
                  </a:lnTo>
                  <a:lnTo>
                    <a:pt x="489" y="39"/>
                  </a:lnTo>
                  <a:lnTo>
                    <a:pt x="489" y="36"/>
                  </a:lnTo>
                  <a:lnTo>
                    <a:pt x="489" y="33"/>
                  </a:lnTo>
                  <a:lnTo>
                    <a:pt x="489" y="27"/>
                  </a:lnTo>
                  <a:lnTo>
                    <a:pt x="489" y="24"/>
                  </a:lnTo>
                  <a:lnTo>
                    <a:pt x="489" y="21"/>
                  </a:lnTo>
                  <a:lnTo>
                    <a:pt x="492" y="21"/>
                  </a:lnTo>
                  <a:lnTo>
                    <a:pt x="495" y="21"/>
                  </a:lnTo>
                  <a:lnTo>
                    <a:pt x="495" y="21"/>
                  </a:lnTo>
                  <a:lnTo>
                    <a:pt x="498" y="21"/>
                  </a:lnTo>
                  <a:lnTo>
                    <a:pt x="501" y="18"/>
                  </a:lnTo>
                  <a:lnTo>
                    <a:pt x="504" y="12"/>
                  </a:lnTo>
                  <a:lnTo>
                    <a:pt x="507" y="6"/>
                  </a:lnTo>
                  <a:lnTo>
                    <a:pt x="516" y="0"/>
                  </a:lnTo>
                  <a:lnTo>
                    <a:pt x="519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  <p:sp>
          <p:nvSpPr>
            <p:cNvPr id="110" name="Freeform 70"/>
            <p:cNvSpPr>
              <a:spLocks/>
            </p:cNvSpPr>
            <p:nvPr/>
          </p:nvSpPr>
          <p:spPr bwMode="auto">
            <a:xfrm>
              <a:off x="6117" y="1195"/>
              <a:ext cx="281" cy="521"/>
            </a:xfrm>
            <a:custGeom>
              <a:avLst/>
              <a:gdLst>
                <a:gd name="T0" fmla="*/ 134 w 281"/>
                <a:gd name="T1" fmla="*/ 36 h 521"/>
                <a:gd name="T2" fmla="*/ 152 w 281"/>
                <a:gd name="T3" fmla="*/ 33 h 521"/>
                <a:gd name="T4" fmla="*/ 173 w 281"/>
                <a:gd name="T5" fmla="*/ 6 h 521"/>
                <a:gd name="T6" fmla="*/ 221 w 281"/>
                <a:gd name="T7" fmla="*/ 9 h 521"/>
                <a:gd name="T8" fmla="*/ 275 w 281"/>
                <a:gd name="T9" fmla="*/ 39 h 521"/>
                <a:gd name="T10" fmla="*/ 245 w 281"/>
                <a:gd name="T11" fmla="*/ 87 h 521"/>
                <a:gd name="T12" fmla="*/ 236 w 281"/>
                <a:gd name="T13" fmla="*/ 96 h 521"/>
                <a:gd name="T14" fmla="*/ 221 w 281"/>
                <a:gd name="T15" fmla="*/ 116 h 521"/>
                <a:gd name="T16" fmla="*/ 197 w 281"/>
                <a:gd name="T17" fmla="*/ 164 h 521"/>
                <a:gd name="T18" fmla="*/ 191 w 281"/>
                <a:gd name="T19" fmla="*/ 182 h 521"/>
                <a:gd name="T20" fmla="*/ 182 w 281"/>
                <a:gd name="T21" fmla="*/ 212 h 521"/>
                <a:gd name="T22" fmla="*/ 182 w 281"/>
                <a:gd name="T23" fmla="*/ 233 h 521"/>
                <a:gd name="T24" fmla="*/ 158 w 281"/>
                <a:gd name="T25" fmla="*/ 281 h 521"/>
                <a:gd name="T26" fmla="*/ 149 w 281"/>
                <a:gd name="T27" fmla="*/ 308 h 521"/>
                <a:gd name="T28" fmla="*/ 149 w 281"/>
                <a:gd name="T29" fmla="*/ 356 h 521"/>
                <a:gd name="T30" fmla="*/ 146 w 281"/>
                <a:gd name="T31" fmla="*/ 371 h 521"/>
                <a:gd name="T32" fmla="*/ 146 w 281"/>
                <a:gd name="T33" fmla="*/ 377 h 521"/>
                <a:gd name="T34" fmla="*/ 143 w 281"/>
                <a:gd name="T35" fmla="*/ 392 h 521"/>
                <a:gd name="T36" fmla="*/ 140 w 281"/>
                <a:gd name="T37" fmla="*/ 425 h 521"/>
                <a:gd name="T38" fmla="*/ 140 w 281"/>
                <a:gd name="T39" fmla="*/ 443 h 521"/>
                <a:gd name="T40" fmla="*/ 152 w 281"/>
                <a:gd name="T41" fmla="*/ 464 h 521"/>
                <a:gd name="T42" fmla="*/ 137 w 281"/>
                <a:gd name="T43" fmla="*/ 473 h 521"/>
                <a:gd name="T44" fmla="*/ 131 w 281"/>
                <a:gd name="T45" fmla="*/ 491 h 521"/>
                <a:gd name="T46" fmla="*/ 128 w 281"/>
                <a:gd name="T47" fmla="*/ 497 h 521"/>
                <a:gd name="T48" fmla="*/ 116 w 281"/>
                <a:gd name="T49" fmla="*/ 497 h 521"/>
                <a:gd name="T50" fmla="*/ 116 w 281"/>
                <a:gd name="T51" fmla="*/ 509 h 521"/>
                <a:gd name="T52" fmla="*/ 78 w 281"/>
                <a:gd name="T53" fmla="*/ 521 h 521"/>
                <a:gd name="T54" fmla="*/ 63 w 281"/>
                <a:gd name="T55" fmla="*/ 512 h 521"/>
                <a:gd name="T56" fmla="*/ 60 w 281"/>
                <a:gd name="T57" fmla="*/ 494 h 521"/>
                <a:gd name="T58" fmla="*/ 45 w 281"/>
                <a:gd name="T59" fmla="*/ 467 h 521"/>
                <a:gd name="T60" fmla="*/ 33 w 281"/>
                <a:gd name="T61" fmla="*/ 458 h 521"/>
                <a:gd name="T62" fmla="*/ 39 w 281"/>
                <a:gd name="T63" fmla="*/ 443 h 521"/>
                <a:gd name="T64" fmla="*/ 3 w 281"/>
                <a:gd name="T65" fmla="*/ 404 h 521"/>
                <a:gd name="T66" fmla="*/ 12 w 281"/>
                <a:gd name="T67" fmla="*/ 386 h 521"/>
                <a:gd name="T68" fmla="*/ 15 w 281"/>
                <a:gd name="T69" fmla="*/ 365 h 521"/>
                <a:gd name="T70" fmla="*/ 30 w 281"/>
                <a:gd name="T71" fmla="*/ 335 h 521"/>
                <a:gd name="T72" fmla="*/ 45 w 281"/>
                <a:gd name="T73" fmla="*/ 293 h 521"/>
                <a:gd name="T74" fmla="*/ 69 w 281"/>
                <a:gd name="T75" fmla="*/ 233 h 521"/>
                <a:gd name="T76" fmla="*/ 51 w 281"/>
                <a:gd name="T77" fmla="*/ 227 h 521"/>
                <a:gd name="T78" fmla="*/ 54 w 281"/>
                <a:gd name="T79" fmla="*/ 185 h 521"/>
                <a:gd name="T80" fmla="*/ 69 w 281"/>
                <a:gd name="T81" fmla="*/ 170 h 521"/>
                <a:gd name="T82" fmla="*/ 86 w 281"/>
                <a:gd name="T83" fmla="*/ 149 h 521"/>
                <a:gd name="T84" fmla="*/ 84 w 281"/>
                <a:gd name="T85" fmla="*/ 125 h 521"/>
                <a:gd name="T86" fmla="*/ 95 w 281"/>
                <a:gd name="T87" fmla="*/ 99 h 521"/>
                <a:gd name="T88" fmla="*/ 78 w 281"/>
                <a:gd name="T89" fmla="*/ 78 h 521"/>
                <a:gd name="T90" fmla="*/ 72 w 281"/>
                <a:gd name="T91" fmla="*/ 66 h 521"/>
                <a:gd name="T92" fmla="*/ 63 w 281"/>
                <a:gd name="T93" fmla="*/ 78 h 521"/>
                <a:gd name="T94" fmla="*/ 51 w 281"/>
                <a:gd name="T95" fmla="*/ 87 h 521"/>
                <a:gd name="T96" fmla="*/ 45 w 281"/>
                <a:gd name="T97" fmla="*/ 72 h 521"/>
                <a:gd name="T98" fmla="*/ 27 w 281"/>
                <a:gd name="T99" fmla="*/ 54 h 521"/>
                <a:gd name="T100" fmla="*/ 24 w 281"/>
                <a:gd name="T101" fmla="*/ 39 h 521"/>
                <a:gd name="T102" fmla="*/ 36 w 281"/>
                <a:gd name="T103" fmla="*/ 24 h 521"/>
                <a:gd name="T104" fmla="*/ 45 w 281"/>
                <a:gd name="T105" fmla="*/ 9 h 521"/>
                <a:gd name="T106" fmla="*/ 54 w 281"/>
                <a:gd name="T107" fmla="*/ 3 h 521"/>
                <a:gd name="T108" fmla="*/ 78 w 281"/>
                <a:gd name="T109" fmla="*/ 24 h 521"/>
                <a:gd name="T110" fmla="*/ 92 w 281"/>
                <a:gd name="T111" fmla="*/ 36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1" h="521">
                  <a:moveTo>
                    <a:pt x="95" y="36"/>
                  </a:moveTo>
                  <a:lnTo>
                    <a:pt x="98" y="39"/>
                  </a:lnTo>
                  <a:lnTo>
                    <a:pt x="107" y="39"/>
                  </a:lnTo>
                  <a:lnTo>
                    <a:pt x="128" y="33"/>
                  </a:lnTo>
                  <a:lnTo>
                    <a:pt x="131" y="33"/>
                  </a:lnTo>
                  <a:lnTo>
                    <a:pt x="134" y="33"/>
                  </a:lnTo>
                  <a:lnTo>
                    <a:pt x="134" y="36"/>
                  </a:lnTo>
                  <a:lnTo>
                    <a:pt x="140" y="39"/>
                  </a:lnTo>
                  <a:lnTo>
                    <a:pt x="143" y="39"/>
                  </a:lnTo>
                  <a:lnTo>
                    <a:pt x="143" y="39"/>
                  </a:lnTo>
                  <a:lnTo>
                    <a:pt x="146" y="39"/>
                  </a:lnTo>
                  <a:lnTo>
                    <a:pt x="149" y="39"/>
                  </a:lnTo>
                  <a:lnTo>
                    <a:pt x="149" y="36"/>
                  </a:lnTo>
                  <a:lnTo>
                    <a:pt x="152" y="33"/>
                  </a:lnTo>
                  <a:lnTo>
                    <a:pt x="155" y="21"/>
                  </a:lnTo>
                  <a:lnTo>
                    <a:pt x="164" y="9"/>
                  </a:lnTo>
                  <a:lnTo>
                    <a:pt x="164" y="9"/>
                  </a:lnTo>
                  <a:lnTo>
                    <a:pt x="167" y="9"/>
                  </a:lnTo>
                  <a:lnTo>
                    <a:pt x="170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9" y="9"/>
                  </a:lnTo>
                  <a:lnTo>
                    <a:pt x="182" y="9"/>
                  </a:lnTo>
                  <a:lnTo>
                    <a:pt x="182" y="9"/>
                  </a:lnTo>
                  <a:lnTo>
                    <a:pt x="188" y="6"/>
                  </a:lnTo>
                  <a:lnTo>
                    <a:pt x="191" y="6"/>
                  </a:lnTo>
                  <a:lnTo>
                    <a:pt x="209" y="9"/>
                  </a:lnTo>
                  <a:lnTo>
                    <a:pt x="221" y="9"/>
                  </a:lnTo>
                  <a:lnTo>
                    <a:pt x="224" y="9"/>
                  </a:lnTo>
                  <a:lnTo>
                    <a:pt x="257" y="27"/>
                  </a:lnTo>
                  <a:lnTo>
                    <a:pt x="278" y="30"/>
                  </a:lnTo>
                  <a:lnTo>
                    <a:pt x="281" y="33"/>
                  </a:lnTo>
                  <a:lnTo>
                    <a:pt x="281" y="33"/>
                  </a:lnTo>
                  <a:lnTo>
                    <a:pt x="281" y="33"/>
                  </a:lnTo>
                  <a:lnTo>
                    <a:pt x="275" y="39"/>
                  </a:lnTo>
                  <a:lnTo>
                    <a:pt x="269" y="51"/>
                  </a:lnTo>
                  <a:lnTo>
                    <a:pt x="260" y="78"/>
                  </a:lnTo>
                  <a:lnTo>
                    <a:pt x="257" y="81"/>
                  </a:lnTo>
                  <a:lnTo>
                    <a:pt x="257" y="84"/>
                  </a:lnTo>
                  <a:lnTo>
                    <a:pt x="248" y="87"/>
                  </a:lnTo>
                  <a:lnTo>
                    <a:pt x="248" y="87"/>
                  </a:lnTo>
                  <a:lnTo>
                    <a:pt x="245" y="87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245" y="93"/>
                  </a:lnTo>
                  <a:lnTo>
                    <a:pt x="242" y="96"/>
                  </a:lnTo>
                  <a:lnTo>
                    <a:pt x="242" y="96"/>
                  </a:lnTo>
                  <a:lnTo>
                    <a:pt x="239" y="96"/>
                  </a:lnTo>
                  <a:lnTo>
                    <a:pt x="236" y="96"/>
                  </a:lnTo>
                  <a:lnTo>
                    <a:pt x="233" y="99"/>
                  </a:lnTo>
                  <a:lnTo>
                    <a:pt x="230" y="102"/>
                  </a:lnTo>
                  <a:lnTo>
                    <a:pt x="230" y="108"/>
                  </a:lnTo>
                  <a:lnTo>
                    <a:pt x="230" y="111"/>
                  </a:lnTo>
                  <a:lnTo>
                    <a:pt x="227" y="113"/>
                  </a:lnTo>
                  <a:lnTo>
                    <a:pt x="224" y="113"/>
                  </a:lnTo>
                  <a:lnTo>
                    <a:pt x="221" y="116"/>
                  </a:lnTo>
                  <a:lnTo>
                    <a:pt x="215" y="122"/>
                  </a:lnTo>
                  <a:lnTo>
                    <a:pt x="212" y="125"/>
                  </a:lnTo>
                  <a:lnTo>
                    <a:pt x="209" y="128"/>
                  </a:lnTo>
                  <a:lnTo>
                    <a:pt x="206" y="128"/>
                  </a:lnTo>
                  <a:lnTo>
                    <a:pt x="197" y="143"/>
                  </a:lnTo>
                  <a:lnTo>
                    <a:pt x="197" y="152"/>
                  </a:lnTo>
                  <a:lnTo>
                    <a:pt x="197" y="164"/>
                  </a:lnTo>
                  <a:lnTo>
                    <a:pt x="197" y="164"/>
                  </a:lnTo>
                  <a:lnTo>
                    <a:pt x="200" y="170"/>
                  </a:lnTo>
                  <a:lnTo>
                    <a:pt x="200" y="173"/>
                  </a:lnTo>
                  <a:lnTo>
                    <a:pt x="200" y="173"/>
                  </a:lnTo>
                  <a:lnTo>
                    <a:pt x="194" y="176"/>
                  </a:lnTo>
                  <a:lnTo>
                    <a:pt x="191" y="179"/>
                  </a:lnTo>
                  <a:lnTo>
                    <a:pt x="191" y="182"/>
                  </a:lnTo>
                  <a:lnTo>
                    <a:pt x="191" y="188"/>
                  </a:lnTo>
                  <a:lnTo>
                    <a:pt x="188" y="191"/>
                  </a:lnTo>
                  <a:lnTo>
                    <a:pt x="188" y="194"/>
                  </a:lnTo>
                  <a:lnTo>
                    <a:pt x="185" y="197"/>
                  </a:lnTo>
                  <a:lnTo>
                    <a:pt x="185" y="200"/>
                  </a:lnTo>
                  <a:lnTo>
                    <a:pt x="182" y="209"/>
                  </a:lnTo>
                  <a:lnTo>
                    <a:pt x="182" y="212"/>
                  </a:lnTo>
                  <a:lnTo>
                    <a:pt x="182" y="212"/>
                  </a:lnTo>
                  <a:lnTo>
                    <a:pt x="182" y="218"/>
                  </a:lnTo>
                  <a:lnTo>
                    <a:pt x="185" y="221"/>
                  </a:lnTo>
                  <a:lnTo>
                    <a:pt x="185" y="224"/>
                  </a:lnTo>
                  <a:lnTo>
                    <a:pt x="185" y="224"/>
                  </a:lnTo>
                  <a:lnTo>
                    <a:pt x="185" y="230"/>
                  </a:lnTo>
                  <a:lnTo>
                    <a:pt x="182" y="233"/>
                  </a:lnTo>
                  <a:lnTo>
                    <a:pt x="179" y="236"/>
                  </a:lnTo>
                  <a:lnTo>
                    <a:pt x="176" y="239"/>
                  </a:lnTo>
                  <a:lnTo>
                    <a:pt x="173" y="245"/>
                  </a:lnTo>
                  <a:lnTo>
                    <a:pt x="173" y="251"/>
                  </a:lnTo>
                  <a:lnTo>
                    <a:pt x="173" y="257"/>
                  </a:lnTo>
                  <a:lnTo>
                    <a:pt x="170" y="263"/>
                  </a:lnTo>
                  <a:lnTo>
                    <a:pt x="158" y="281"/>
                  </a:lnTo>
                  <a:lnTo>
                    <a:pt x="155" y="284"/>
                  </a:lnTo>
                  <a:lnTo>
                    <a:pt x="155" y="290"/>
                  </a:lnTo>
                  <a:lnTo>
                    <a:pt x="155" y="293"/>
                  </a:lnTo>
                  <a:lnTo>
                    <a:pt x="152" y="293"/>
                  </a:lnTo>
                  <a:lnTo>
                    <a:pt x="152" y="296"/>
                  </a:lnTo>
                  <a:lnTo>
                    <a:pt x="149" y="302"/>
                  </a:lnTo>
                  <a:lnTo>
                    <a:pt x="149" y="308"/>
                  </a:lnTo>
                  <a:lnTo>
                    <a:pt x="149" y="308"/>
                  </a:lnTo>
                  <a:lnTo>
                    <a:pt x="149" y="320"/>
                  </a:lnTo>
                  <a:lnTo>
                    <a:pt x="158" y="338"/>
                  </a:lnTo>
                  <a:lnTo>
                    <a:pt x="158" y="347"/>
                  </a:lnTo>
                  <a:lnTo>
                    <a:pt x="158" y="347"/>
                  </a:lnTo>
                  <a:lnTo>
                    <a:pt x="155" y="350"/>
                  </a:lnTo>
                  <a:lnTo>
                    <a:pt x="149" y="356"/>
                  </a:lnTo>
                  <a:lnTo>
                    <a:pt x="149" y="362"/>
                  </a:lnTo>
                  <a:lnTo>
                    <a:pt x="149" y="362"/>
                  </a:lnTo>
                  <a:lnTo>
                    <a:pt x="149" y="365"/>
                  </a:lnTo>
                  <a:lnTo>
                    <a:pt x="149" y="365"/>
                  </a:lnTo>
                  <a:lnTo>
                    <a:pt x="149" y="368"/>
                  </a:lnTo>
                  <a:lnTo>
                    <a:pt x="149" y="371"/>
                  </a:lnTo>
                  <a:lnTo>
                    <a:pt x="146" y="371"/>
                  </a:lnTo>
                  <a:lnTo>
                    <a:pt x="146" y="374"/>
                  </a:lnTo>
                  <a:lnTo>
                    <a:pt x="146" y="374"/>
                  </a:lnTo>
                  <a:lnTo>
                    <a:pt x="146" y="377"/>
                  </a:lnTo>
                  <a:lnTo>
                    <a:pt x="146" y="377"/>
                  </a:lnTo>
                  <a:lnTo>
                    <a:pt x="146" y="377"/>
                  </a:lnTo>
                  <a:lnTo>
                    <a:pt x="146" y="377"/>
                  </a:lnTo>
                  <a:lnTo>
                    <a:pt x="146" y="377"/>
                  </a:lnTo>
                  <a:lnTo>
                    <a:pt x="146" y="380"/>
                  </a:lnTo>
                  <a:lnTo>
                    <a:pt x="146" y="380"/>
                  </a:lnTo>
                  <a:lnTo>
                    <a:pt x="146" y="386"/>
                  </a:lnTo>
                  <a:lnTo>
                    <a:pt x="146" y="386"/>
                  </a:lnTo>
                  <a:lnTo>
                    <a:pt x="146" y="389"/>
                  </a:lnTo>
                  <a:lnTo>
                    <a:pt x="143" y="389"/>
                  </a:lnTo>
                  <a:lnTo>
                    <a:pt x="143" y="392"/>
                  </a:lnTo>
                  <a:lnTo>
                    <a:pt x="140" y="401"/>
                  </a:lnTo>
                  <a:lnTo>
                    <a:pt x="137" y="407"/>
                  </a:lnTo>
                  <a:lnTo>
                    <a:pt x="137" y="407"/>
                  </a:lnTo>
                  <a:lnTo>
                    <a:pt x="140" y="416"/>
                  </a:lnTo>
                  <a:lnTo>
                    <a:pt x="140" y="416"/>
                  </a:lnTo>
                  <a:lnTo>
                    <a:pt x="140" y="422"/>
                  </a:lnTo>
                  <a:lnTo>
                    <a:pt x="140" y="425"/>
                  </a:lnTo>
                  <a:lnTo>
                    <a:pt x="137" y="428"/>
                  </a:lnTo>
                  <a:lnTo>
                    <a:pt x="134" y="431"/>
                  </a:lnTo>
                  <a:lnTo>
                    <a:pt x="134" y="431"/>
                  </a:lnTo>
                  <a:lnTo>
                    <a:pt x="137" y="437"/>
                  </a:lnTo>
                  <a:lnTo>
                    <a:pt x="137" y="440"/>
                  </a:lnTo>
                  <a:lnTo>
                    <a:pt x="137" y="443"/>
                  </a:lnTo>
                  <a:lnTo>
                    <a:pt x="140" y="443"/>
                  </a:lnTo>
                  <a:lnTo>
                    <a:pt x="143" y="446"/>
                  </a:lnTo>
                  <a:lnTo>
                    <a:pt x="149" y="458"/>
                  </a:lnTo>
                  <a:lnTo>
                    <a:pt x="149" y="458"/>
                  </a:lnTo>
                  <a:lnTo>
                    <a:pt x="152" y="458"/>
                  </a:lnTo>
                  <a:lnTo>
                    <a:pt x="152" y="461"/>
                  </a:lnTo>
                  <a:lnTo>
                    <a:pt x="152" y="464"/>
                  </a:lnTo>
                  <a:lnTo>
                    <a:pt x="152" y="464"/>
                  </a:lnTo>
                  <a:lnTo>
                    <a:pt x="152" y="464"/>
                  </a:lnTo>
                  <a:lnTo>
                    <a:pt x="152" y="467"/>
                  </a:lnTo>
                  <a:lnTo>
                    <a:pt x="152" y="467"/>
                  </a:lnTo>
                  <a:lnTo>
                    <a:pt x="149" y="470"/>
                  </a:lnTo>
                  <a:lnTo>
                    <a:pt x="152" y="470"/>
                  </a:lnTo>
                  <a:lnTo>
                    <a:pt x="143" y="470"/>
                  </a:lnTo>
                  <a:lnTo>
                    <a:pt x="137" y="473"/>
                  </a:lnTo>
                  <a:lnTo>
                    <a:pt x="128" y="482"/>
                  </a:lnTo>
                  <a:lnTo>
                    <a:pt x="128" y="482"/>
                  </a:lnTo>
                  <a:lnTo>
                    <a:pt x="134" y="485"/>
                  </a:lnTo>
                  <a:lnTo>
                    <a:pt x="134" y="485"/>
                  </a:lnTo>
                  <a:lnTo>
                    <a:pt x="134" y="488"/>
                  </a:lnTo>
                  <a:lnTo>
                    <a:pt x="134" y="488"/>
                  </a:lnTo>
                  <a:lnTo>
                    <a:pt x="131" y="491"/>
                  </a:lnTo>
                  <a:lnTo>
                    <a:pt x="128" y="491"/>
                  </a:lnTo>
                  <a:lnTo>
                    <a:pt x="128" y="491"/>
                  </a:lnTo>
                  <a:lnTo>
                    <a:pt x="128" y="491"/>
                  </a:lnTo>
                  <a:lnTo>
                    <a:pt x="128" y="491"/>
                  </a:lnTo>
                  <a:lnTo>
                    <a:pt x="128" y="494"/>
                  </a:lnTo>
                  <a:lnTo>
                    <a:pt x="131" y="494"/>
                  </a:lnTo>
                  <a:lnTo>
                    <a:pt x="128" y="497"/>
                  </a:lnTo>
                  <a:lnTo>
                    <a:pt x="128" y="497"/>
                  </a:lnTo>
                  <a:lnTo>
                    <a:pt x="128" y="497"/>
                  </a:lnTo>
                  <a:lnTo>
                    <a:pt x="125" y="500"/>
                  </a:lnTo>
                  <a:lnTo>
                    <a:pt x="122" y="500"/>
                  </a:lnTo>
                  <a:lnTo>
                    <a:pt x="122" y="500"/>
                  </a:lnTo>
                  <a:lnTo>
                    <a:pt x="119" y="497"/>
                  </a:lnTo>
                  <a:lnTo>
                    <a:pt x="116" y="497"/>
                  </a:lnTo>
                  <a:lnTo>
                    <a:pt x="113" y="497"/>
                  </a:lnTo>
                  <a:lnTo>
                    <a:pt x="113" y="500"/>
                  </a:lnTo>
                  <a:lnTo>
                    <a:pt x="116" y="503"/>
                  </a:lnTo>
                  <a:lnTo>
                    <a:pt x="116" y="503"/>
                  </a:lnTo>
                  <a:lnTo>
                    <a:pt x="116" y="503"/>
                  </a:lnTo>
                  <a:lnTo>
                    <a:pt x="119" y="506"/>
                  </a:lnTo>
                  <a:lnTo>
                    <a:pt x="116" y="509"/>
                  </a:lnTo>
                  <a:lnTo>
                    <a:pt x="116" y="509"/>
                  </a:lnTo>
                  <a:lnTo>
                    <a:pt x="113" y="515"/>
                  </a:lnTo>
                  <a:lnTo>
                    <a:pt x="110" y="515"/>
                  </a:lnTo>
                  <a:lnTo>
                    <a:pt x="107" y="518"/>
                  </a:lnTo>
                  <a:lnTo>
                    <a:pt x="92" y="515"/>
                  </a:lnTo>
                  <a:lnTo>
                    <a:pt x="86" y="518"/>
                  </a:lnTo>
                  <a:lnTo>
                    <a:pt x="78" y="521"/>
                  </a:lnTo>
                  <a:lnTo>
                    <a:pt x="78" y="521"/>
                  </a:lnTo>
                  <a:lnTo>
                    <a:pt x="75" y="521"/>
                  </a:lnTo>
                  <a:lnTo>
                    <a:pt x="75" y="518"/>
                  </a:lnTo>
                  <a:lnTo>
                    <a:pt x="75" y="518"/>
                  </a:lnTo>
                  <a:lnTo>
                    <a:pt x="75" y="518"/>
                  </a:lnTo>
                  <a:lnTo>
                    <a:pt x="69" y="515"/>
                  </a:lnTo>
                  <a:lnTo>
                    <a:pt x="63" y="512"/>
                  </a:lnTo>
                  <a:lnTo>
                    <a:pt x="63" y="506"/>
                  </a:lnTo>
                  <a:lnTo>
                    <a:pt x="66" y="500"/>
                  </a:lnTo>
                  <a:lnTo>
                    <a:pt x="60" y="500"/>
                  </a:lnTo>
                  <a:lnTo>
                    <a:pt x="57" y="500"/>
                  </a:lnTo>
                  <a:lnTo>
                    <a:pt x="57" y="500"/>
                  </a:lnTo>
                  <a:lnTo>
                    <a:pt x="60" y="494"/>
                  </a:lnTo>
                  <a:lnTo>
                    <a:pt x="60" y="494"/>
                  </a:lnTo>
                  <a:lnTo>
                    <a:pt x="60" y="491"/>
                  </a:lnTo>
                  <a:lnTo>
                    <a:pt x="60" y="488"/>
                  </a:lnTo>
                  <a:lnTo>
                    <a:pt x="60" y="488"/>
                  </a:lnTo>
                  <a:lnTo>
                    <a:pt x="60" y="485"/>
                  </a:lnTo>
                  <a:lnTo>
                    <a:pt x="57" y="482"/>
                  </a:lnTo>
                  <a:lnTo>
                    <a:pt x="57" y="479"/>
                  </a:lnTo>
                  <a:lnTo>
                    <a:pt x="45" y="467"/>
                  </a:lnTo>
                  <a:lnTo>
                    <a:pt x="42" y="464"/>
                  </a:lnTo>
                  <a:lnTo>
                    <a:pt x="39" y="464"/>
                  </a:lnTo>
                  <a:lnTo>
                    <a:pt x="36" y="464"/>
                  </a:lnTo>
                  <a:lnTo>
                    <a:pt x="36" y="464"/>
                  </a:lnTo>
                  <a:lnTo>
                    <a:pt x="33" y="464"/>
                  </a:lnTo>
                  <a:lnTo>
                    <a:pt x="33" y="461"/>
                  </a:lnTo>
                  <a:lnTo>
                    <a:pt x="33" y="458"/>
                  </a:lnTo>
                  <a:lnTo>
                    <a:pt x="33" y="458"/>
                  </a:lnTo>
                  <a:lnTo>
                    <a:pt x="33" y="455"/>
                  </a:lnTo>
                  <a:lnTo>
                    <a:pt x="36" y="452"/>
                  </a:lnTo>
                  <a:lnTo>
                    <a:pt x="39" y="449"/>
                  </a:lnTo>
                  <a:lnTo>
                    <a:pt x="39" y="446"/>
                  </a:lnTo>
                  <a:lnTo>
                    <a:pt x="39" y="446"/>
                  </a:lnTo>
                  <a:lnTo>
                    <a:pt x="39" y="443"/>
                  </a:lnTo>
                  <a:lnTo>
                    <a:pt x="39" y="440"/>
                  </a:lnTo>
                  <a:lnTo>
                    <a:pt x="39" y="440"/>
                  </a:lnTo>
                  <a:lnTo>
                    <a:pt x="39" y="431"/>
                  </a:lnTo>
                  <a:lnTo>
                    <a:pt x="39" y="428"/>
                  </a:lnTo>
                  <a:lnTo>
                    <a:pt x="36" y="425"/>
                  </a:lnTo>
                  <a:lnTo>
                    <a:pt x="33" y="422"/>
                  </a:lnTo>
                  <a:lnTo>
                    <a:pt x="3" y="404"/>
                  </a:lnTo>
                  <a:lnTo>
                    <a:pt x="0" y="401"/>
                  </a:lnTo>
                  <a:lnTo>
                    <a:pt x="0" y="401"/>
                  </a:lnTo>
                  <a:lnTo>
                    <a:pt x="0" y="395"/>
                  </a:lnTo>
                  <a:lnTo>
                    <a:pt x="3" y="395"/>
                  </a:lnTo>
                  <a:lnTo>
                    <a:pt x="9" y="392"/>
                  </a:lnTo>
                  <a:lnTo>
                    <a:pt x="9" y="389"/>
                  </a:lnTo>
                  <a:lnTo>
                    <a:pt x="12" y="386"/>
                  </a:lnTo>
                  <a:lnTo>
                    <a:pt x="12" y="383"/>
                  </a:lnTo>
                  <a:lnTo>
                    <a:pt x="12" y="383"/>
                  </a:lnTo>
                  <a:lnTo>
                    <a:pt x="9" y="380"/>
                  </a:lnTo>
                  <a:lnTo>
                    <a:pt x="9" y="377"/>
                  </a:lnTo>
                  <a:lnTo>
                    <a:pt x="9" y="374"/>
                  </a:lnTo>
                  <a:lnTo>
                    <a:pt x="15" y="368"/>
                  </a:lnTo>
                  <a:lnTo>
                    <a:pt x="15" y="365"/>
                  </a:lnTo>
                  <a:lnTo>
                    <a:pt x="15" y="362"/>
                  </a:lnTo>
                  <a:lnTo>
                    <a:pt x="15" y="359"/>
                  </a:lnTo>
                  <a:lnTo>
                    <a:pt x="18" y="353"/>
                  </a:lnTo>
                  <a:lnTo>
                    <a:pt x="18" y="353"/>
                  </a:lnTo>
                  <a:lnTo>
                    <a:pt x="18" y="347"/>
                  </a:lnTo>
                  <a:lnTo>
                    <a:pt x="27" y="338"/>
                  </a:lnTo>
                  <a:lnTo>
                    <a:pt x="30" y="335"/>
                  </a:lnTo>
                  <a:lnTo>
                    <a:pt x="33" y="326"/>
                  </a:lnTo>
                  <a:lnTo>
                    <a:pt x="39" y="311"/>
                  </a:lnTo>
                  <a:lnTo>
                    <a:pt x="45" y="305"/>
                  </a:lnTo>
                  <a:lnTo>
                    <a:pt x="45" y="302"/>
                  </a:lnTo>
                  <a:lnTo>
                    <a:pt x="45" y="299"/>
                  </a:lnTo>
                  <a:lnTo>
                    <a:pt x="45" y="296"/>
                  </a:lnTo>
                  <a:lnTo>
                    <a:pt x="45" y="293"/>
                  </a:lnTo>
                  <a:lnTo>
                    <a:pt x="42" y="293"/>
                  </a:lnTo>
                  <a:lnTo>
                    <a:pt x="45" y="290"/>
                  </a:lnTo>
                  <a:lnTo>
                    <a:pt x="45" y="287"/>
                  </a:lnTo>
                  <a:lnTo>
                    <a:pt x="72" y="242"/>
                  </a:lnTo>
                  <a:lnTo>
                    <a:pt x="72" y="239"/>
                  </a:lnTo>
                  <a:lnTo>
                    <a:pt x="72" y="236"/>
                  </a:lnTo>
                  <a:lnTo>
                    <a:pt x="69" y="233"/>
                  </a:lnTo>
                  <a:lnTo>
                    <a:pt x="66" y="233"/>
                  </a:lnTo>
                  <a:lnTo>
                    <a:pt x="57" y="233"/>
                  </a:lnTo>
                  <a:lnTo>
                    <a:pt x="57" y="233"/>
                  </a:lnTo>
                  <a:lnTo>
                    <a:pt x="54" y="233"/>
                  </a:lnTo>
                  <a:lnTo>
                    <a:pt x="51" y="230"/>
                  </a:lnTo>
                  <a:lnTo>
                    <a:pt x="51" y="230"/>
                  </a:lnTo>
                  <a:lnTo>
                    <a:pt x="51" y="227"/>
                  </a:lnTo>
                  <a:lnTo>
                    <a:pt x="51" y="227"/>
                  </a:lnTo>
                  <a:lnTo>
                    <a:pt x="51" y="224"/>
                  </a:lnTo>
                  <a:lnTo>
                    <a:pt x="51" y="218"/>
                  </a:lnTo>
                  <a:lnTo>
                    <a:pt x="54" y="215"/>
                  </a:lnTo>
                  <a:lnTo>
                    <a:pt x="54" y="212"/>
                  </a:lnTo>
                  <a:lnTo>
                    <a:pt x="54" y="197"/>
                  </a:lnTo>
                  <a:lnTo>
                    <a:pt x="54" y="185"/>
                  </a:lnTo>
                  <a:lnTo>
                    <a:pt x="57" y="182"/>
                  </a:lnTo>
                  <a:lnTo>
                    <a:pt x="57" y="179"/>
                  </a:lnTo>
                  <a:lnTo>
                    <a:pt x="60" y="179"/>
                  </a:lnTo>
                  <a:lnTo>
                    <a:pt x="57" y="179"/>
                  </a:lnTo>
                  <a:lnTo>
                    <a:pt x="45" y="173"/>
                  </a:lnTo>
                  <a:lnTo>
                    <a:pt x="48" y="170"/>
                  </a:lnTo>
                  <a:lnTo>
                    <a:pt x="69" y="170"/>
                  </a:lnTo>
                  <a:lnTo>
                    <a:pt x="69" y="167"/>
                  </a:lnTo>
                  <a:lnTo>
                    <a:pt x="72" y="164"/>
                  </a:lnTo>
                  <a:lnTo>
                    <a:pt x="72" y="161"/>
                  </a:lnTo>
                  <a:lnTo>
                    <a:pt x="81" y="158"/>
                  </a:lnTo>
                  <a:lnTo>
                    <a:pt x="84" y="155"/>
                  </a:lnTo>
                  <a:lnTo>
                    <a:pt x="84" y="152"/>
                  </a:lnTo>
                  <a:lnTo>
                    <a:pt x="86" y="149"/>
                  </a:lnTo>
                  <a:lnTo>
                    <a:pt x="86" y="140"/>
                  </a:lnTo>
                  <a:lnTo>
                    <a:pt x="89" y="134"/>
                  </a:lnTo>
                  <a:lnTo>
                    <a:pt x="89" y="131"/>
                  </a:lnTo>
                  <a:lnTo>
                    <a:pt x="89" y="128"/>
                  </a:lnTo>
                  <a:lnTo>
                    <a:pt x="86" y="128"/>
                  </a:lnTo>
                  <a:lnTo>
                    <a:pt x="86" y="125"/>
                  </a:lnTo>
                  <a:lnTo>
                    <a:pt x="84" y="125"/>
                  </a:lnTo>
                  <a:lnTo>
                    <a:pt x="84" y="122"/>
                  </a:lnTo>
                  <a:lnTo>
                    <a:pt x="84" y="119"/>
                  </a:lnTo>
                  <a:lnTo>
                    <a:pt x="84" y="116"/>
                  </a:lnTo>
                  <a:lnTo>
                    <a:pt x="89" y="113"/>
                  </a:lnTo>
                  <a:lnTo>
                    <a:pt x="92" y="102"/>
                  </a:lnTo>
                  <a:lnTo>
                    <a:pt x="95" y="102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6"/>
                  </a:lnTo>
                  <a:lnTo>
                    <a:pt x="92" y="96"/>
                  </a:lnTo>
                  <a:lnTo>
                    <a:pt x="92" y="93"/>
                  </a:lnTo>
                  <a:lnTo>
                    <a:pt x="92" y="93"/>
                  </a:lnTo>
                  <a:lnTo>
                    <a:pt x="81" y="78"/>
                  </a:lnTo>
                  <a:lnTo>
                    <a:pt x="78" y="78"/>
                  </a:lnTo>
                  <a:lnTo>
                    <a:pt x="75" y="75"/>
                  </a:lnTo>
                  <a:lnTo>
                    <a:pt x="72" y="75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2" y="66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69" y="72"/>
                  </a:lnTo>
                  <a:lnTo>
                    <a:pt x="69" y="75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3" y="78"/>
                  </a:lnTo>
                  <a:lnTo>
                    <a:pt x="60" y="78"/>
                  </a:lnTo>
                  <a:lnTo>
                    <a:pt x="60" y="81"/>
                  </a:lnTo>
                  <a:lnTo>
                    <a:pt x="57" y="84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1" y="87"/>
                  </a:lnTo>
                  <a:lnTo>
                    <a:pt x="51" y="87"/>
                  </a:lnTo>
                  <a:lnTo>
                    <a:pt x="48" y="84"/>
                  </a:lnTo>
                  <a:lnTo>
                    <a:pt x="48" y="81"/>
                  </a:lnTo>
                  <a:lnTo>
                    <a:pt x="45" y="78"/>
                  </a:lnTo>
                  <a:lnTo>
                    <a:pt x="45" y="78"/>
                  </a:lnTo>
                  <a:lnTo>
                    <a:pt x="45" y="78"/>
                  </a:lnTo>
                  <a:lnTo>
                    <a:pt x="45" y="75"/>
                  </a:lnTo>
                  <a:lnTo>
                    <a:pt x="45" y="72"/>
                  </a:lnTo>
                  <a:lnTo>
                    <a:pt x="48" y="69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2" y="63"/>
                  </a:lnTo>
                  <a:lnTo>
                    <a:pt x="30" y="57"/>
                  </a:lnTo>
                  <a:lnTo>
                    <a:pt x="27" y="57"/>
                  </a:lnTo>
                  <a:lnTo>
                    <a:pt x="27" y="54"/>
                  </a:lnTo>
                  <a:lnTo>
                    <a:pt x="24" y="54"/>
                  </a:lnTo>
                  <a:lnTo>
                    <a:pt x="24" y="51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5"/>
                  </a:lnTo>
                  <a:lnTo>
                    <a:pt x="24" y="42"/>
                  </a:lnTo>
                  <a:lnTo>
                    <a:pt x="24" y="39"/>
                  </a:lnTo>
                  <a:lnTo>
                    <a:pt x="27" y="39"/>
                  </a:lnTo>
                  <a:lnTo>
                    <a:pt x="27" y="36"/>
                  </a:lnTo>
                  <a:lnTo>
                    <a:pt x="36" y="30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9" y="21"/>
                  </a:lnTo>
                  <a:lnTo>
                    <a:pt x="39" y="15"/>
                  </a:lnTo>
                  <a:lnTo>
                    <a:pt x="42" y="15"/>
                  </a:lnTo>
                  <a:lnTo>
                    <a:pt x="45" y="12"/>
                  </a:lnTo>
                  <a:lnTo>
                    <a:pt x="45" y="9"/>
                  </a:lnTo>
                  <a:lnTo>
                    <a:pt x="45" y="6"/>
                  </a:lnTo>
                  <a:lnTo>
                    <a:pt x="45" y="3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7" y="12"/>
                  </a:lnTo>
                  <a:lnTo>
                    <a:pt x="57" y="15"/>
                  </a:lnTo>
                  <a:lnTo>
                    <a:pt x="57" y="18"/>
                  </a:lnTo>
                  <a:lnTo>
                    <a:pt x="60" y="18"/>
                  </a:lnTo>
                  <a:lnTo>
                    <a:pt x="69" y="21"/>
                  </a:lnTo>
                  <a:lnTo>
                    <a:pt x="78" y="24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9" y="33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5" y="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solidFill>
                  <a:srgbClr val="7264AA"/>
                </a:solidFill>
              </a:endParaRPr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1699272" y="1678173"/>
            <a:ext cx="1596169" cy="2108676"/>
            <a:chOff x="1346029" y="974796"/>
            <a:chExt cx="1596169" cy="2108676"/>
          </a:xfrm>
        </p:grpSpPr>
        <p:grpSp>
          <p:nvGrpSpPr>
            <p:cNvPr id="84" name="Group 53"/>
            <p:cNvGrpSpPr/>
            <p:nvPr/>
          </p:nvGrpSpPr>
          <p:grpSpPr>
            <a:xfrm>
              <a:off x="1346029" y="974796"/>
              <a:ext cx="1596169" cy="2108676"/>
              <a:chOff x="7423151" y="2651124"/>
              <a:chExt cx="2788288" cy="3802211"/>
            </a:xfrm>
            <a:effectLst>
              <a:outerShdw blurRad="127000" dir="13500000" sy="23000" kx="1200000" algn="br" rotWithShape="0">
                <a:prstClr val="black">
                  <a:alpha val="15000"/>
                </a:prstClr>
              </a:outerShdw>
            </a:effectLst>
          </p:grpSpPr>
          <p:sp>
            <p:nvSpPr>
              <p:cNvPr id="86" name="Freeform 1004"/>
              <p:cNvSpPr>
                <a:spLocks/>
              </p:cNvSpPr>
              <p:nvPr/>
            </p:nvSpPr>
            <p:spPr bwMode="auto">
              <a:xfrm>
                <a:off x="7423151" y="2651124"/>
                <a:ext cx="2788288" cy="3802211"/>
              </a:xfrm>
              <a:custGeom>
                <a:avLst/>
                <a:gdLst>
                  <a:gd name="T0" fmla="*/ 703 w 1407"/>
                  <a:gd name="T1" fmla="*/ 1921 h 1921"/>
                  <a:gd name="T2" fmla="*/ 680 w 1407"/>
                  <a:gd name="T3" fmla="*/ 1909 h 1921"/>
                  <a:gd name="T4" fmla="*/ 630 w 1407"/>
                  <a:gd name="T5" fmla="*/ 1879 h 1921"/>
                  <a:gd name="T6" fmla="*/ 548 w 1407"/>
                  <a:gd name="T7" fmla="*/ 1817 h 1921"/>
                  <a:gd name="T8" fmla="*/ 431 w 1407"/>
                  <a:gd name="T9" fmla="*/ 1703 h 1921"/>
                  <a:gd name="T10" fmla="*/ 315 w 1407"/>
                  <a:gd name="T11" fmla="*/ 1562 h 1921"/>
                  <a:gd name="T12" fmla="*/ 206 w 1407"/>
                  <a:gd name="T13" fmla="*/ 1396 h 1921"/>
                  <a:gd name="T14" fmla="*/ 134 w 1407"/>
                  <a:gd name="T15" fmla="*/ 1260 h 1921"/>
                  <a:gd name="T16" fmla="*/ 93 w 1407"/>
                  <a:gd name="T17" fmla="*/ 1164 h 1921"/>
                  <a:gd name="T18" fmla="*/ 58 w 1407"/>
                  <a:gd name="T19" fmla="*/ 1065 h 1921"/>
                  <a:gd name="T20" fmla="*/ 31 w 1407"/>
                  <a:gd name="T21" fmla="*/ 964 h 1921"/>
                  <a:gd name="T22" fmla="*/ 11 w 1407"/>
                  <a:gd name="T23" fmla="*/ 860 h 1921"/>
                  <a:gd name="T24" fmla="*/ 1 w 1407"/>
                  <a:gd name="T25" fmla="*/ 757 h 1921"/>
                  <a:gd name="T26" fmla="*/ 0 w 1407"/>
                  <a:gd name="T27" fmla="*/ 704 h 1921"/>
                  <a:gd name="T28" fmla="*/ 0 w 1407"/>
                  <a:gd name="T29" fmla="*/ 667 h 1921"/>
                  <a:gd name="T30" fmla="*/ 7 w 1407"/>
                  <a:gd name="T31" fmla="*/ 597 h 1921"/>
                  <a:gd name="T32" fmla="*/ 22 w 1407"/>
                  <a:gd name="T33" fmla="*/ 529 h 1921"/>
                  <a:gd name="T34" fmla="*/ 42 w 1407"/>
                  <a:gd name="T35" fmla="*/ 461 h 1921"/>
                  <a:gd name="T36" fmla="*/ 68 w 1407"/>
                  <a:gd name="T37" fmla="*/ 399 h 1921"/>
                  <a:gd name="T38" fmla="*/ 101 w 1407"/>
                  <a:gd name="T39" fmla="*/ 339 h 1921"/>
                  <a:gd name="T40" fmla="*/ 140 w 1407"/>
                  <a:gd name="T41" fmla="*/ 282 h 1921"/>
                  <a:gd name="T42" fmla="*/ 182 w 1407"/>
                  <a:gd name="T43" fmla="*/ 230 h 1921"/>
                  <a:gd name="T44" fmla="*/ 230 w 1407"/>
                  <a:gd name="T45" fmla="*/ 183 h 1921"/>
                  <a:gd name="T46" fmla="*/ 282 w 1407"/>
                  <a:gd name="T47" fmla="*/ 140 h 1921"/>
                  <a:gd name="T48" fmla="*/ 338 w 1407"/>
                  <a:gd name="T49" fmla="*/ 102 h 1921"/>
                  <a:gd name="T50" fmla="*/ 399 w 1407"/>
                  <a:gd name="T51" fmla="*/ 70 h 1921"/>
                  <a:gd name="T52" fmla="*/ 461 w 1407"/>
                  <a:gd name="T53" fmla="*/ 43 h 1921"/>
                  <a:gd name="T54" fmla="*/ 527 w 1407"/>
                  <a:gd name="T55" fmla="*/ 22 h 1921"/>
                  <a:gd name="T56" fmla="*/ 596 w 1407"/>
                  <a:gd name="T57" fmla="*/ 8 h 1921"/>
                  <a:gd name="T58" fmla="*/ 667 w 1407"/>
                  <a:gd name="T59" fmla="*/ 1 h 1921"/>
                  <a:gd name="T60" fmla="*/ 703 w 1407"/>
                  <a:gd name="T61" fmla="*/ 0 h 1921"/>
                  <a:gd name="T62" fmla="*/ 740 w 1407"/>
                  <a:gd name="T63" fmla="*/ 1 h 1921"/>
                  <a:gd name="T64" fmla="*/ 811 w 1407"/>
                  <a:gd name="T65" fmla="*/ 8 h 1921"/>
                  <a:gd name="T66" fmla="*/ 880 w 1407"/>
                  <a:gd name="T67" fmla="*/ 22 h 1921"/>
                  <a:gd name="T68" fmla="*/ 946 w 1407"/>
                  <a:gd name="T69" fmla="*/ 43 h 1921"/>
                  <a:gd name="T70" fmla="*/ 1009 w 1407"/>
                  <a:gd name="T71" fmla="*/ 70 h 1921"/>
                  <a:gd name="T72" fmla="*/ 1069 w 1407"/>
                  <a:gd name="T73" fmla="*/ 102 h 1921"/>
                  <a:gd name="T74" fmla="*/ 1125 w 1407"/>
                  <a:gd name="T75" fmla="*/ 140 h 1921"/>
                  <a:gd name="T76" fmla="*/ 1177 w 1407"/>
                  <a:gd name="T77" fmla="*/ 183 h 1921"/>
                  <a:gd name="T78" fmla="*/ 1225 w 1407"/>
                  <a:gd name="T79" fmla="*/ 230 h 1921"/>
                  <a:gd name="T80" fmla="*/ 1267 w 1407"/>
                  <a:gd name="T81" fmla="*/ 282 h 1921"/>
                  <a:gd name="T82" fmla="*/ 1306 w 1407"/>
                  <a:gd name="T83" fmla="*/ 339 h 1921"/>
                  <a:gd name="T84" fmla="*/ 1339 w 1407"/>
                  <a:gd name="T85" fmla="*/ 399 h 1921"/>
                  <a:gd name="T86" fmla="*/ 1365 w 1407"/>
                  <a:gd name="T87" fmla="*/ 461 h 1921"/>
                  <a:gd name="T88" fmla="*/ 1385 w 1407"/>
                  <a:gd name="T89" fmla="*/ 529 h 1921"/>
                  <a:gd name="T90" fmla="*/ 1400 w 1407"/>
                  <a:gd name="T91" fmla="*/ 597 h 1921"/>
                  <a:gd name="T92" fmla="*/ 1407 w 1407"/>
                  <a:gd name="T93" fmla="*/ 667 h 1921"/>
                  <a:gd name="T94" fmla="*/ 1407 w 1407"/>
                  <a:gd name="T95" fmla="*/ 704 h 1921"/>
                  <a:gd name="T96" fmla="*/ 1407 w 1407"/>
                  <a:gd name="T97" fmla="*/ 757 h 1921"/>
                  <a:gd name="T98" fmla="*/ 1397 w 1407"/>
                  <a:gd name="T99" fmla="*/ 860 h 1921"/>
                  <a:gd name="T100" fmla="*/ 1378 w 1407"/>
                  <a:gd name="T101" fmla="*/ 964 h 1921"/>
                  <a:gd name="T102" fmla="*/ 1349 w 1407"/>
                  <a:gd name="T103" fmla="*/ 1065 h 1921"/>
                  <a:gd name="T104" fmla="*/ 1314 w 1407"/>
                  <a:gd name="T105" fmla="*/ 1164 h 1921"/>
                  <a:gd name="T106" fmla="*/ 1273 w 1407"/>
                  <a:gd name="T107" fmla="*/ 1260 h 1921"/>
                  <a:gd name="T108" fmla="*/ 1201 w 1407"/>
                  <a:gd name="T109" fmla="*/ 1396 h 1921"/>
                  <a:gd name="T110" fmla="*/ 1092 w 1407"/>
                  <a:gd name="T111" fmla="*/ 1562 h 1921"/>
                  <a:gd name="T112" fmla="*/ 976 w 1407"/>
                  <a:gd name="T113" fmla="*/ 1703 h 1921"/>
                  <a:gd name="T114" fmla="*/ 859 w 1407"/>
                  <a:gd name="T115" fmla="*/ 1817 h 1921"/>
                  <a:gd name="T116" fmla="*/ 777 w 1407"/>
                  <a:gd name="T117" fmla="*/ 1879 h 1921"/>
                  <a:gd name="T118" fmla="*/ 727 w 1407"/>
                  <a:gd name="T119" fmla="*/ 1909 h 1921"/>
                  <a:gd name="T120" fmla="*/ 703 w 1407"/>
                  <a:gd name="T121" fmla="*/ 1921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07" h="1921">
                    <a:moveTo>
                      <a:pt x="703" y="1921"/>
                    </a:moveTo>
                    <a:lnTo>
                      <a:pt x="680" y="1909"/>
                    </a:lnTo>
                    <a:lnTo>
                      <a:pt x="630" y="1879"/>
                    </a:lnTo>
                    <a:lnTo>
                      <a:pt x="548" y="1817"/>
                    </a:lnTo>
                    <a:lnTo>
                      <a:pt x="431" y="1703"/>
                    </a:lnTo>
                    <a:lnTo>
                      <a:pt x="315" y="1562"/>
                    </a:lnTo>
                    <a:lnTo>
                      <a:pt x="206" y="1396"/>
                    </a:lnTo>
                    <a:lnTo>
                      <a:pt x="134" y="1260"/>
                    </a:lnTo>
                    <a:lnTo>
                      <a:pt x="93" y="1164"/>
                    </a:lnTo>
                    <a:lnTo>
                      <a:pt x="58" y="1065"/>
                    </a:lnTo>
                    <a:lnTo>
                      <a:pt x="31" y="964"/>
                    </a:lnTo>
                    <a:lnTo>
                      <a:pt x="11" y="860"/>
                    </a:lnTo>
                    <a:lnTo>
                      <a:pt x="1" y="757"/>
                    </a:lnTo>
                    <a:lnTo>
                      <a:pt x="0" y="704"/>
                    </a:lnTo>
                    <a:lnTo>
                      <a:pt x="0" y="667"/>
                    </a:lnTo>
                    <a:lnTo>
                      <a:pt x="7" y="597"/>
                    </a:lnTo>
                    <a:lnTo>
                      <a:pt x="22" y="529"/>
                    </a:lnTo>
                    <a:lnTo>
                      <a:pt x="42" y="461"/>
                    </a:lnTo>
                    <a:lnTo>
                      <a:pt x="68" y="399"/>
                    </a:lnTo>
                    <a:lnTo>
                      <a:pt x="101" y="339"/>
                    </a:lnTo>
                    <a:lnTo>
                      <a:pt x="140" y="282"/>
                    </a:lnTo>
                    <a:lnTo>
                      <a:pt x="182" y="230"/>
                    </a:lnTo>
                    <a:lnTo>
                      <a:pt x="230" y="183"/>
                    </a:lnTo>
                    <a:lnTo>
                      <a:pt x="282" y="140"/>
                    </a:lnTo>
                    <a:lnTo>
                      <a:pt x="338" y="102"/>
                    </a:lnTo>
                    <a:lnTo>
                      <a:pt x="399" y="70"/>
                    </a:lnTo>
                    <a:lnTo>
                      <a:pt x="461" y="43"/>
                    </a:lnTo>
                    <a:lnTo>
                      <a:pt x="527" y="22"/>
                    </a:lnTo>
                    <a:lnTo>
                      <a:pt x="596" y="8"/>
                    </a:lnTo>
                    <a:lnTo>
                      <a:pt x="667" y="1"/>
                    </a:lnTo>
                    <a:lnTo>
                      <a:pt x="703" y="0"/>
                    </a:lnTo>
                    <a:lnTo>
                      <a:pt x="740" y="1"/>
                    </a:lnTo>
                    <a:lnTo>
                      <a:pt x="811" y="8"/>
                    </a:lnTo>
                    <a:lnTo>
                      <a:pt x="880" y="22"/>
                    </a:lnTo>
                    <a:lnTo>
                      <a:pt x="946" y="43"/>
                    </a:lnTo>
                    <a:lnTo>
                      <a:pt x="1009" y="70"/>
                    </a:lnTo>
                    <a:lnTo>
                      <a:pt x="1069" y="102"/>
                    </a:lnTo>
                    <a:lnTo>
                      <a:pt x="1125" y="140"/>
                    </a:lnTo>
                    <a:lnTo>
                      <a:pt x="1177" y="183"/>
                    </a:lnTo>
                    <a:lnTo>
                      <a:pt x="1225" y="230"/>
                    </a:lnTo>
                    <a:lnTo>
                      <a:pt x="1267" y="282"/>
                    </a:lnTo>
                    <a:lnTo>
                      <a:pt x="1306" y="339"/>
                    </a:lnTo>
                    <a:lnTo>
                      <a:pt x="1339" y="399"/>
                    </a:lnTo>
                    <a:lnTo>
                      <a:pt x="1365" y="461"/>
                    </a:lnTo>
                    <a:lnTo>
                      <a:pt x="1385" y="529"/>
                    </a:lnTo>
                    <a:lnTo>
                      <a:pt x="1400" y="597"/>
                    </a:lnTo>
                    <a:lnTo>
                      <a:pt x="1407" y="667"/>
                    </a:lnTo>
                    <a:lnTo>
                      <a:pt x="1407" y="704"/>
                    </a:lnTo>
                    <a:lnTo>
                      <a:pt x="1407" y="757"/>
                    </a:lnTo>
                    <a:lnTo>
                      <a:pt x="1397" y="860"/>
                    </a:lnTo>
                    <a:lnTo>
                      <a:pt x="1378" y="964"/>
                    </a:lnTo>
                    <a:lnTo>
                      <a:pt x="1349" y="1065"/>
                    </a:lnTo>
                    <a:lnTo>
                      <a:pt x="1314" y="1164"/>
                    </a:lnTo>
                    <a:lnTo>
                      <a:pt x="1273" y="1260"/>
                    </a:lnTo>
                    <a:lnTo>
                      <a:pt x="1201" y="1396"/>
                    </a:lnTo>
                    <a:lnTo>
                      <a:pt x="1092" y="1562"/>
                    </a:lnTo>
                    <a:lnTo>
                      <a:pt x="976" y="1703"/>
                    </a:lnTo>
                    <a:lnTo>
                      <a:pt x="859" y="1817"/>
                    </a:lnTo>
                    <a:lnTo>
                      <a:pt x="777" y="1879"/>
                    </a:lnTo>
                    <a:lnTo>
                      <a:pt x="727" y="1909"/>
                    </a:lnTo>
                    <a:lnTo>
                      <a:pt x="703" y="1921"/>
                    </a:lnTo>
                    <a:close/>
                  </a:path>
                </a:pathLst>
              </a:custGeom>
              <a:solidFill>
                <a:srgbClr val="009C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60" dirty="0">
                  <a:solidFill>
                    <a:srgbClr val="7264AA"/>
                  </a:solidFill>
                </a:endParaRPr>
              </a:p>
            </p:txBody>
          </p:sp>
          <p:sp>
            <p:nvSpPr>
              <p:cNvPr id="87" name="Freeform 1005"/>
              <p:cNvSpPr>
                <a:spLocks/>
              </p:cNvSpPr>
              <p:nvPr/>
            </p:nvSpPr>
            <p:spPr bwMode="auto">
              <a:xfrm>
                <a:off x="8817295" y="2651124"/>
                <a:ext cx="1394144" cy="3802211"/>
              </a:xfrm>
              <a:custGeom>
                <a:avLst/>
                <a:gdLst>
                  <a:gd name="T0" fmla="*/ 0 w 704"/>
                  <a:gd name="T1" fmla="*/ 0 h 1921"/>
                  <a:gd name="T2" fmla="*/ 37 w 704"/>
                  <a:gd name="T3" fmla="*/ 1 h 1921"/>
                  <a:gd name="T4" fmla="*/ 108 w 704"/>
                  <a:gd name="T5" fmla="*/ 8 h 1921"/>
                  <a:gd name="T6" fmla="*/ 177 w 704"/>
                  <a:gd name="T7" fmla="*/ 22 h 1921"/>
                  <a:gd name="T8" fmla="*/ 243 w 704"/>
                  <a:gd name="T9" fmla="*/ 43 h 1921"/>
                  <a:gd name="T10" fmla="*/ 306 w 704"/>
                  <a:gd name="T11" fmla="*/ 70 h 1921"/>
                  <a:gd name="T12" fmla="*/ 366 w 704"/>
                  <a:gd name="T13" fmla="*/ 102 h 1921"/>
                  <a:gd name="T14" fmla="*/ 422 w 704"/>
                  <a:gd name="T15" fmla="*/ 140 h 1921"/>
                  <a:gd name="T16" fmla="*/ 474 w 704"/>
                  <a:gd name="T17" fmla="*/ 183 h 1921"/>
                  <a:gd name="T18" fmla="*/ 522 w 704"/>
                  <a:gd name="T19" fmla="*/ 230 h 1921"/>
                  <a:gd name="T20" fmla="*/ 564 w 704"/>
                  <a:gd name="T21" fmla="*/ 282 h 1921"/>
                  <a:gd name="T22" fmla="*/ 603 w 704"/>
                  <a:gd name="T23" fmla="*/ 339 h 1921"/>
                  <a:gd name="T24" fmla="*/ 636 w 704"/>
                  <a:gd name="T25" fmla="*/ 399 h 1921"/>
                  <a:gd name="T26" fmla="*/ 662 w 704"/>
                  <a:gd name="T27" fmla="*/ 461 h 1921"/>
                  <a:gd name="T28" fmla="*/ 682 w 704"/>
                  <a:gd name="T29" fmla="*/ 529 h 1921"/>
                  <a:gd name="T30" fmla="*/ 697 w 704"/>
                  <a:gd name="T31" fmla="*/ 597 h 1921"/>
                  <a:gd name="T32" fmla="*/ 704 w 704"/>
                  <a:gd name="T33" fmla="*/ 667 h 1921"/>
                  <a:gd name="T34" fmla="*/ 704 w 704"/>
                  <a:gd name="T35" fmla="*/ 704 h 1921"/>
                  <a:gd name="T36" fmla="*/ 704 w 704"/>
                  <a:gd name="T37" fmla="*/ 757 h 1921"/>
                  <a:gd name="T38" fmla="*/ 694 w 704"/>
                  <a:gd name="T39" fmla="*/ 860 h 1921"/>
                  <a:gd name="T40" fmla="*/ 675 w 704"/>
                  <a:gd name="T41" fmla="*/ 964 h 1921"/>
                  <a:gd name="T42" fmla="*/ 646 w 704"/>
                  <a:gd name="T43" fmla="*/ 1065 h 1921"/>
                  <a:gd name="T44" fmla="*/ 611 w 704"/>
                  <a:gd name="T45" fmla="*/ 1164 h 1921"/>
                  <a:gd name="T46" fmla="*/ 570 w 704"/>
                  <a:gd name="T47" fmla="*/ 1260 h 1921"/>
                  <a:gd name="T48" fmla="*/ 498 w 704"/>
                  <a:gd name="T49" fmla="*/ 1396 h 1921"/>
                  <a:gd name="T50" fmla="*/ 389 w 704"/>
                  <a:gd name="T51" fmla="*/ 1562 h 1921"/>
                  <a:gd name="T52" fmla="*/ 273 w 704"/>
                  <a:gd name="T53" fmla="*/ 1703 h 1921"/>
                  <a:gd name="T54" fmla="*/ 156 w 704"/>
                  <a:gd name="T55" fmla="*/ 1817 h 1921"/>
                  <a:gd name="T56" fmla="*/ 74 w 704"/>
                  <a:gd name="T57" fmla="*/ 1879 h 1921"/>
                  <a:gd name="T58" fmla="*/ 24 w 704"/>
                  <a:gd name="T59" fmla="*/ 1909 h 1921"/>
                  <a:gd name="T60" fmla="*/ 0 w 704"/>
                  <a:gd name="T61" fmla="*/ 1921 h 1921"/>
                  <a:gd name="T62" fmla="*/ 0 w 704"/>
                  <a:gd name="T63" fmla="*/ 0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04" h="1921">
                    <a:moveTo>
                      <a:pt x="0" y="0"/>
                    </a:moveTo>
                    <a:lnTo>
                      <a:pt x="37" y="1"/>
                    </a:lnTo>
                    <a:lnTo>
                      <a:pt x="108" y="8"/>
                    </a:lnTo>
                    <a:lnTo>
                      <a:pt x="177" y="22"/>
                    </a:lnTo>
                    <a:lnTo>
                      <a:pt x="243" y="43"/>
                    </a:lnTo>
                    <a:lnTo>
                      <a:pt x="306" y="70"/>
                    </a:lnTo>
                    <a:lnTo>
                      <a:pt x="366" y="102"/>
                    </a:lnTo>
                    <a:lnTo>
                      <a:pt x="422" y="140"/>
                    </a:lnTo>
                    <a:lnTo>
                      <a:pt x="474" y="183"/>
                    </a:lnTo>
                    <a:lnTo>
                      <a:pt x="522" y="230"/>
                    </a:lnTo>
                    <a:lnTo>
                      <a:pt x="564" y="282"/>
                    </a:lnTo>
                    <a:lnTo>
                      <a:pt x="603" y="339"/>
                    </a:lnTo>
                    <a:lnTo>
                      <a:pt x="636" y="399"/>
                    </a:lnTo>
                    <a:lnTo>
                      <a:pt x="662" y="461"/>
                    </a:lnTo>
                    <a:lnTo>
                      <a:pt x="682" y="529"/>
                    </a:lnTo>
                    <a:lnTo>
                      <a:pt x="697" y="597"/>
                    </a:lnTo>
                    <a:lnTo>
                      <a:pt x="704" y="667"/>
                    </a:lnTo>
                    <a:lnTo>
                      <a:pt x="704" y="704"/>
                    </a:lnTo>
                    <a:lnTo>
                      <a:pt x="704" y="757"/>
                    </a:lnTo>
                    <a:lnTo>
                      <a:pt x="694" y="860"/>
                    </a:lnTo>
                    <a:lnTo>
                      <a:pt x="675" y="964"/>
                    </a:lnTo>
                    <a:lnTo>
                      <a:pt x="646" y="1065"/>
                    </a:lnTo>
                    <a:lnTo>
                      <a:pt x="611" y="1164"/>
                    </a:lnTo>
                    <a:lnTo>
                      <a:pt x="570" y="1260"/>
                    </a:lnTo>
                    <a:lnTo>
                      <a:pt x="498" y="1396"/>
                    </a:lnTo>
                    <a:lnTo>
                      <a:pt x="389" y="1562"/>
                    </a:lnTo>
                    <a:lnTo>
                      <a:pt x="273" y="1703"/>
                    </a:lnTo>
                    <a:lnTo>
                      <a:pt x="156" y="1817"/>
                    </a:lnTo>
                    <a:lnTo>
                      <a:pt x="74" y="1879"/>
                    </a:lnTo>
                    <a:lnTo>
                      <a:pt x="24" y="1909"/>
                    </a:lnTo>
                    <a:lnTo>
                      <a:pt x="0" y="19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60" dirty="0">
                  <a:solidFill>
                    <a:srgbClr val="7264AA"/>
                  </a:solidFill>
                </a:endParaRPr>
              </a:p>
            </p:txBody>
          </p:sp>
          <p:sp>
            <p:nvSpPr>
              <p:cNvPr id="88" name="Freeform 1006"/>
              <p:cNvSpPr>
                <a:spLocks/>
              </p:cNvSpPr>
              <p:nvPr/>
            </p:nvSpPr>
            <p:spPr bwMode="auto">
              <a:xfrm>
                <a:off x="7590719" y="3001710"/>
                <a:ext cx="2438861" cy="2229772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0" tIns="19289" rIns="0" bIns="19289" numCol="1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75" b="1" dirty="0">
                  <a:solidFill>
                    <a:srgbClr val="8D44AD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50" b="1" dirty="0">
                  <a:solidFill>
                    <a:srgbClr val="8D44AD"/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85" name="ZoneTexte 84"/>
            <p:cNvSpPr txBox="1"/>
            <p:nvPr/>
          </p:nvSpPr>
          <p:spPr>
            <a:xfrm>
              <a:off x="1392250" y="1508444"/>
              <a:ext cx="147998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50" b="1" dirty="0">
                  <a:solidFill>
                    <a:srgbClr val="009CA8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Optimise les politiques publiques</a:t>
              </a:r>
            </a:p>
          </p:txBody>
        </p:sp>
      </p:grpSp>
      <p:grpSp>
        <p:nvGrpSpPr>
          <p:cNvPr id="80" name="Group 37"/>
          <p:cNvGrpSpPr/>
          <p:nvPr/>
        </p:nvGrpSpPr>
        <p:grpSpPr>
          <a:xfrm>
            <a:off x="6778012" y="2690093"/>
            <a:ext cx="446103" cy="636274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81" name="Freeform 1004"/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F39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13" dirty="0">
                <a:solidFill>
                  <a:srgbClr val="7264AA"/>
                </a:solidFill>
              </a:endParaRPr>
            </a:p>
          </p:txBody>
        </p:sp>
        <p:sp>
          <p:nvSpPr>
            <p:cNvPr id="82" name="Freeform 1005"/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13" dirty="0">
                <a:solidFill>
                  <a:srgbClr val="7264AA"/>
                </a:solidFill>
              </a:endParaRPr>
            </a:p>
          </p:txBody>
        </p:sp>
        <p:sp>
          <p:nvSpPr>
            <p:cNvPr id="83" name="Freeform 1006"/>
            <p:cNvSpPr>
              <a:spLocks/>
            </p:cNvSpPr>
            <p:nvPr/>
          </p:nvSpPr>
          <p:spPr bwMode="auto">
            <a:xfrm>
              <a:off x="7668708" y="2904605"/>
              <a:ext cx="2289250" cy="228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25718" rIns="0" bIns="25718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75" b="1" dirty="0">
                  <a:solidFill>
                    <a:srgbClr val="F39C1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01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135118"/>
            <a:ext cx="9144000" cy="756000"/>
          </a:xfr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vert="horz" lIns="0" tIns="0" rIns="0" bIns="0" rtlCol="0" anchor="ctr" anchorCtr="0">
            <a:noAutofit/>
          </a:bodyPr>
          <a:lstStyle/>
          <a:p>
            <a:pPr marL="185738"/>
            <a:r>
              <a:rPr lang="fr-FR" b="1" dirty="0">
                <a:ea typeface="Verdana" panose="020B0604030504040204" pitchFamily="34" charset="0"/>
              </a:rPr>
              <a:t>Pourquoi améliorer la qualité de l’adresse ?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717073"/>
                </a:solidFill>
              </a:rPr>
              <a:pPr/>
              <a:t>4</a:t>
            </a:fld>
            <a:endParaRPr lang="fr-FR" dirty="0">
              <a:solidFill>
                <a:srgbClr val="717073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09231" y="1066839"/>
            <a:ext cx="8964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>
              <a:buClr>
                <a:srgbClr val="F1911F"/>
              </a:buClr>
            </a:pPr>
            <a:r>
              <a:rPr lang="fr-FR" sz="2000" dirty="0">
                <a:solidFill>
                  <a:schemeClr val="tx2"/>
                </a:solidFill>
                <a:latin typeface="Montserrat Black" panose="00000A00000000000000" pitchFamily="2" charset="0"/>
              </a:rPr>
              <a:t>DES CHIFFRES QUI ALERTENT…</a:t>
            </a:r>
          </a:p>
          <a:p>
            <a:pPr marL="177800">
              <a:buClr>
                <a:srgbClr val="F1911F"/>
              </a:buClr>
            </a:pPr>
            <a:endParaRPr lang="fr-FR" sz="1600" dirty="0">
              <a:solidFill>
                <a:srgbClr val="00459D"/>
              </a:solidFill>
              <a:latin typeface="Montserrat Black" panose="00000A00000000000000" pitchFamily="2" charset="0"/>
            </a:endParaRPr>
          </a:p>
          <a:p>
            <a:pPr marL="627063" indent="-271463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chemeClr val="tx2"/>
                </a:solidFill>
                <a:latin typeface="+mn-lt"/>
                <a:cs typeface="Verdana" panose="020B0604030504040204" pitchFamily="34" charset="0"/>
              </a:rPr>
              <a:t>La France compte </a:t>
            </a:r>
            <a:r>
              <a:rPr lang="fr-FR" sz="1600" b="1" dirty="0">
                <a:solidFill>
                  <a:srgbClr val="FFC000"/>
                </a:solidFill>
                <a:latin typeface="Montserrat" panose="00000500000000000000" pitchFamily="2" charset="0"/>
                <a:cs typeface="Verdana" panose="020B0604030504040204" pitchFamily="34" charset="0"/>
              </a:rPr>
              <a:t>plus de 20 000 communes qui ont au moins une voie</a:t>
            </a:r>
            <a:r>
              <a:rPr lang="fr-FR" sz="1600" b="1" dirty="0">
                <a:solidFill>
                  <a:schemeClr val="tx2"/>
                </a:solidFill>
                <a:latin typeface="+mn-lt"/>
                <a:cs typeface="Verdana" panose="020B0604030504040204" pitchFamily="34" charset="0"/>
              </a:rPr>
              <a:t> </a:t>
            </a:r>
            <a:r>
              <a:rPr lang="fr-FR" sz="1600" dirty="0">
                <a:solidFill>
                  <a:schemeClr val="tx2"/>
                </a:solidFill>
                <a:latin typeface="+mn-lt"/>
                <a:cs typeface="Verdana" panose="020B0604030504040204" pitchFamily="34" charset="0"/>
              </a:rPr>
              <a:t>qui n’est pas entièrement numérotée ;</a:t>
            </a:r>
          </a:p>
          <a:p>
            <a:pPr marL="627063" indent="-271463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fr-FR" sz="1200" dirty="0">
              <a:solidFill>
                <a:schemeClr val="tx2"/>
              </a:solidFill>
              <a:latin typeface="+mn-lt"/>
              <a:cs typeface="Verdana" panose="020B0604030504040204" pitchFamily="34" charset="0"/>
            </a:endParaRPr>
          </a:p>
          <a:p>
            <a:pPr marL="627063" indent="-271463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FFC000"/>
                </a:solidFill>
                <a:latin typeface="Montserrat" panose="00000500000000000000" pitchFamily="2" charset="0"/>
              </a:rPr>
              <a:t>2,6 millions d’habitations </a:t>
            </a:r>
            <a:r>
              <a:rPr lang="fr-FR" sz="1600" dirty="0">
                <a:solidFill>
                  <a:schemeClr val="tx2"/>
                </a:solidFill>
                <a:latin typeface="+mn-lt"/>
                <a:cs typeface="Verdana" panose="020B0604030504040204" pitchFamily="34" charset="0"/>
              </a:rPr>
              <a:t>qui</a:t>
            </a:r>
            <a:r>
              <a:rPr lang="fr-FR" sz="1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600" dirty="0">
                <a:solidFill>
                  <a:schemeClr val="tx2"/>
                </a:solidFill>
                <a:latin typeface="+mn-lt"/>
                <a:cs typeface="Verdana" panose="020B0604030504040204" pitchFamily="34" charset="0"/>
              </a:rPr>
              <a:t>ne disposent pas d’une adresse précise ;</a:t>
            </a:r>
          </a:p>
          <a:p>
            <a:pPr marL="627063" indent="-271463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fr-FR" altLang="fr-FR" sz="1200" dirty="0">
              <a:solidFill>
                <a:schemeClr val="tx2"/>
              </a:solidFill>
              <a:latin typeface="+mn-lt"/>
              <a:cs typeface="Verdana" panose="020B0604030504040204" pitchFamily="34" charset="0"/>
            </a:endParaRPr>
          </a:p>
          <a:p>
            <a:pPr marL="627063" indent="-271463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FC000"/>
                </a:solidFill>
                <a:latin typeface="Montserrat" panose="00000500000000000000" pitchFamily="2" charset="0"/>
              </a:rPr>
              <a:t>12 000 voies homonymes </a:t>
            </a:r>
            <a:r>
              <a:rPr lang="fr-FR" sz="1600" dirty="0">
                <a:solidFill>
                  <a:schemeClr val="tx2"/>
                </a:solidFill>
                <a:latin typeface="+mn-lt"/>
              </a:rPr>
              <a:t>(même nom de voies</a:t>
            </a:r>
            <a:r>
              <a:rPr lang="fr-FR" sz="1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1600" dirty="0">
                <a:solidFill>
                  <a:schemeClr val="tx2"/>
                </a:solidFill>
                <a:latin typeface="+mn-lt"/>
              </a:rPr>
              <a:t>au sein d’une même commune), </a:t>
            </a:r>
            <a:r>
              <a:rPr lang="fr-FR" sz="1600" dirty="0">
                <a:solidFill>
                  <a:schemeClr val="tx2"/>
                </a:solidFill>
                <a:latin typeface="+mn-lt"/>
                <a:cs typeface="Verdana" panose="020B0604030504040204" pitchFamily="34" charset="0"/>
              </a:rPr>
              <a:t>avec </a:t>
            </a:r>
            <a:r>
              <a:rPr lang="fr-FR" sz="1600" dirty="0">
                <a:solidFill>
                  <a:schemeClr val="tx2"/>
                </a:solidFill>
                <a:latin typeface="+mn-lt"/>
              </a:rPr>
              <a:t>une forte progression ces dernières années.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66091" y="5479196"/>
            <a:ext cx="46879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000" i="1" dirty="0">
                <a:solidFill>
                  <a:srgbClr val="606060"/>
                </a:solidFill>
                <a:cs typeface="Arial" charset="0"/>
              </a:rPr>
              <a:t>(*) </a:t>
            </a:r>
            <a:r>
              <a:rPr lang="fr-FR" sz="1000" b="1" i="1" dirty="0">
                <a:solidFill>
                  <a:srgbClr val="606060"/>
                </a:solidFill>
                <a:cs typeface="Arial" charset="0"/>
              </a:rPr>
              <a:t>Source</a:t>
            </a:r>
            <a:r>
              <a:rPr lang="fr-FR" sz="1000" i="1" dirty="0">
                <a:solidFill>
                  <a:srgbClr val="606060"/>
                </a:solidFill>
                <a:cs typeface="Arial" charset="0"/>
              </a:rPr>
              <a:t> : Secrétariat général pour la modernisation de l'action publique (SGMAP) 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773578" y="3474535"/>
            <a:ext cx="7596844" cy="1923579"/>
            <a:chOff x="773578" y="3474535"/>
            <a:chExt cx="7596844" cy="1923579"/>
          </a:xfrm>
        </p:grpSpPr>
        <p:grpSp>
          <p:nvGrpSpPr>
            <p:cNvPr id="9" name="Groupe 8"/>
            <p:cNvGrpSpPr/>
            <p:nvPr/>
          </p:nvGrpSpPr>
          <p:grpSpPr>
            <a:xfrm>
              <a:off x="773578" y="3474535"/>
              <a:ext cx="7596844" cy="1923579"/>
              <a:chOff x="827584" y="3737669"/>
              <a:chExt cx="7596844" cy="1923579"/>
            </a:xfrm>
          </p:grpSpPr>
          <p:sp>
            <p:nvSpPr>
              <p:cNvPr id="7" name="Rectangle à coins arrondis 6"/>
              <p:cNvSpPr/>
              <p:nvPr/>
            </p:nvSpPr>
            <p:spPr>
              <a:xfrm>
                <a:off x="827584" y="4138383"/>
                <a:ext cx="7596844" cy="152286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459D"/>
                </a:solidFill>
              </a:ln>
              <a:effectLst>
                <a:outerShdw dist="38100" dir="2700000" algn="tl" rotWithShape="0">
                  <a:srgbClr val="FFC000">
                    <a:alpha val="74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L’adresse, un </a:t>
                </a:r>
                <a:r>
                  <a:rPr lang="fr-FR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enjeu essentiel pour l’économie</a:t>
                </a:r>
                <a:r>
                  <a:rPr lang="fr-F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*. </a:t>
                </a:r>
              </a:p>
              <a:p>
                <a:r>
                  <a:rPr lang="fr-F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Le déficit d’adressage </a:t>
                </a:r>
                <a:r>
                  <a:rPr lang="fr-FR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coûte un demi-point de PIB par an à la France </a:t>
                </a:r>
                <a:r>
                  <a:rPr lang="fr-F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:</a:t>
                </a:r>
              </a:p>
              <a:p>
                <a:pPr marL="355600" indent="-260350">
                  <a:buClr>
                    <a:srgbClr val="FFC000"/>
                  </a:buClr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Soit </a:t>
                </a:r>
                <a:r>
                  <a:rPr lang="fr-FR" sz="1600" b="1" dirty="0">
                    <a:solidFill>
                      <a:srgbClr val="FFC000"/>
                    </a:solidFill>
                  </a:rPr>
                  <a:t>10 milliards d’euros </a:t>
                </a:r>
                <a:r>
                  <a:rPr lang="fr-F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;</a:t>
                </a:r>
              </a:p>
              <a:p>
                <a:pPr marL="355600" indent="-260350">
                  <a:buClr>
                    <a:srgbClr val="FFC000"/>
                  </a:buClr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Soit </a:t>
                </a:r>
                <a:r>
                  <a:rPr lang="fr-FR" sz="1600" b="1" dirty="0">
                    <a:solidFill>
                      <a:srgbClr val="FFC000"/>
                    </a:solidFill>
                  </a:rPr>
                  <a:t>+ de 3000 euros par adresse non numérotée</a:t>
                </a:r>
                <a:r>
                  <a:rPr lang="fr-F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. </a:t>
                </a:r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1259632" y="3909454"/>
                <a:ext cx="280831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solidFill>
                      <a:schemeClr val="tx2"/>
                    </a:solidFill>
                    <a:latin typeface="Montserrat Black" panose="00000A00000000000000" pitchFamily="2" charset="0"/>
                  </a:rPr>
                  <a:t>LE SAVIEZ-VOUS !</a:t>
                </a:r>
              </a:p>
            </p:txBody>
          </p:sp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6286" y="3737669"/>
                <a:ext cx="958228" cy="685437"/>
              </a:xfrm>
              <a:prstGeom prst="rect">
                <a:avLst/>
              </a:prstGeom>
              <a:solidFill>
                <a:srgbClr val="093888"/>
              </a:solidFill>
              <a:ln w="38100">
                <a:solidFill>
                  <a:schemeClr val="bg1"/>
                </a:solidFill>
              </a:ln>
              <a:effectLst/>
            </p:spPr>
          </p:pic>
        </p:grpSp>
        <p:sp>
          <p:nvSpPr>
            <p:cNvPr id="2" name="ZoneTexte 1"/>
            <p:cNvSpPr txBox="1"/>
            <p:nvPr/>
          </p:nvSpPr>
          <p:spPr>
            <a:xfrm rot="1858442">
              <a:off x="6911015" y="3632586"/>
              <a:ext cx="362528" cy="369332"/>
            </a:xfrm>
            <a:prstGeom prst="rect">
              <a:avLst/>
            </a:prstGeom>
            <a:solidFill>
              <a:srgbClr val="093888"/>
            </a:solidFill>
            <a:ln w="381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latin typeface="Barlow Black" panose="00000A00000000000000" pitchFamily="2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82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4846"/>
            <a:ext cx="9144000" cy="756000"/>
          </a:xfr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vert="horz" lIns="0" tIns="0" rIns="0" bIns="0" rtlCol="0" anchor="ctr" anchorCtr="0">
            <a:noAutofit/>
          </a:bodyPr>
          <a:lstStyle/>
          <a:p>
            <a:pPr marL="185738"/>
            <a:r>
              <a:rPr lang="fr-FR" b="1" dirty="0">
                <a:solidFill>
                  <a:schemeClr val="tx2"/>
                </a:solidFill>
                <a:ea typeface="Verdana" panose="020B0604030504040204" pitchFamily="34" charset="0"/>
              </a:rPr>
              <a:t>Pourquoi modifier l’adressage de la commune ?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B233-8365-4B4A-AC51-34F72A3BF8DD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47217" y="1052736"/>
            <a:ext cx="8682297" cy="120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defRPr sz="1400">
                <a:solidFill>
                  <a:srgbClr val="606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66700" indent="-2667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 sz="1400">
                <a:solidFill>
                  <a:srgbClr val="606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534988" indent="-268288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 sz="1400">
                <a:solidFill>
                  <a:srgbClr val="606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801688" indent="-2667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 sz="1400">
                <a:solidFill>
                  <a:srgbClr val="606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077913" indent="-276225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 sz="1400">
                <a:solidFill>
                  <a:srgbClr val="606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535113" indent="-276225" algn="just" eaLnBrk="0" fontAlgn="base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 sz="1400">
                <a:solidFill>
                  <a:srgbClr val="606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1992313" indent="-276225" algn="just" eaLnBrk="0" fontAlgn="base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 sz="1400">
                <a:solidFill>
                  <a:srgbClr val="606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2449513" indent="-276225" algn="just" eaLnBrk="0" fontAlgn="base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 sz="1400">
                <a:solidFill>
                  <a:srgbClr val="606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2906713" indent="-276225" algn="just" eaLnBrk="0" fontAlgn="base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 sz="1400">
                <a:solidFill>
                  <a:srgbClr val="606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marL="9525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alt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La qualité de l’adresse (dénomination et numérotation des voies) est un </a:t>
            </a:r>
            <a:r>
              <a:rPr lang="fr-FR" alt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élément structurant de l’aménagement du territoire</a:t>
            </a:r>
            <a:r>
              <a:rPr lang="fr-FR" alt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qui, lorsqu’elle est de qualité, </a:t>
            </a:r>
            <a:r>
              <a:rPr lang="fr-FR" alt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véhicule une image positive</a:t>
            </a:r>
            <a:r>
              <a:rPr lang="fr-FR" alt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Bien conduite, elle permet d’acquérir une meilleure </a:t>
            </a:r>
            <a:r>
              <a:rPr lang="fr-FR" alt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visibilité extérieure </a:t>
            </a:r>
            <a:r>
              <a:rPr lang="fr-FR" alt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et contribue à renforcer </a:t>
            </a:r>
            <a:r>
              <a:rPr lang="fr-FR" alt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l’attractivité d’un </a:t>
            </a:r>
            <a:r>
              <a:rPr lang="fr-FR" altLang="fr-FR" sz="160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ＭＳ Ｐゴシック" charset="0"/>
                <a:cs typeface="Arial" pitchFamily="34" charset="0"/>
              </a:rPr>
              <a:t>territoire. 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483050" y="4640025"/>
            <a:ext cx="5485712" cy="984885"/>
            <a:chOff x="482527" y="4668793"/>
            <a:chExt cx="5485712" cy="984885"/>
          </a:xfrm>
        </p:grpSpPr>
        <p:sp>
          <p:nvSpPr>
            <p:cNvPr id="15" name="Rectangle 14"/>
            <p:cNvSpPr/>
            <p:nvPr/>
          </p:nvSpPr>
          <p:spPr>
            <a:xfrm>
              <a:off x="1359725" y="4668793"/>
              <a:ext cx="4608514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3" fontAlgn="base">
                <a:defRPr/>
              </a:pPr>
              <a:r>
                <a:rPr lang="fr-FR" sz="1600" b="1" spc="-40" dirty="0">
                  <a:solidFill>
                    <a:srgbClr val="FFC000"/>
                  </a:solidFill>
                  <a:latin typeface="Montserrat" panose="00000500000000000000" pitchFamily="2" charset="0"/>
                  <a:cs typeface="Arial" pitchFamily="34" charset="0"/>
                </a:rPr>
                <a:t>POUR LES ENTREPRISES</a:t>
              </a:r>
            </a:p>
            <a:p>
              <a:pPr marL="342900" lvl="3" indent="-257175">
                <a:buClr>
                  <a:srgbClr val="FFC000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400" spc="-40" dirty="0">
                  <a:solidFill>
                    <a:srgbClr val="606060"/>
                  </a:solidFill>
                  <a:latin typeface="+mn-lt"/>
                  <a:cs typeface="Arial" pitchFamily="34" charset="0"/>
                </a:rPr>
                <a:t>Une localisation fiable ;</a:t>
              </a:r>
            </a:p>
            <a:p>
              <a:pPr marL="342900" lvl="3" indent="-257175">
                <a:buClr>
                  <a:srgbClr val="FFC000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400" spc="-40" dirty="0">
                  <a:solidFill>
                    <a:srgbClr val="606060"/>
                  </a:solidFill>
                  <a:latin typeface="+mn-lt"/>
                  <a:cs typeface="Arial" pitchFamily="34" charset="0"/>
                </a:rPr>
                <a:t>Un accès simple et rapide à leurs clients ;</a:t>
              </a:r>
            </a:p>
            <a:p>
              <a:pPr marL="342900" lvl="3" indent="-257175">
                <a:buClr>
                  <a:srgbClr val="FFC000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400" spc="-40" dirty="0">
                  <a:solidFill>
                    <a:srgbClr val="606060"/>
                  </a:solidFill>
                  <a:latin typeface="+mn-lt"/>
                  <a:cs typeface="Arial" pitchFamily="34" charset="0"/>
                </a:rPr>
                <a:t>L’assurance de la réception de marchandise</a:t>
              </a:r>
              <a:r>
                <a:rPr lang="fr-FR" sz="1200" spc="-40" dirty="0">
                  <a:solidFill>
                    <a:srgbClr val="606060"/>
                  </a:solidFill>
                  <a:latin typeface="+mn-lt"/>
                  <a:cs typeface="Arial" pitchFamily="34" charset="0"/>
                </a:rPr>
                <a:t>.</a:t>
              </a:r>
            </a:p>
          </p:txBody>
        </p:sp>
        <p:sp>
          <p:nvSpPr>
            <p:cNvPr id="16" name="Freeform 70">
              <a:extLst>
                <a:ext uri="{FF2B5EF4-FFF2-40B4-BE49-F238E27FC236}">
                  <a16:creationId xmlns:a16="http://schemas.microsoft.com/office/drawing/2014/main" id="{495808B2-1C26-6D43-9631-080E65A4F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527" y="4863784"/>
              <a:ext cx="702492" cy="552164"/>
            </a:xfrm>
            <a:custGeom>
              <a:avLst/>
              <a:gdLst>
                <a:gd name="T0" fmla="*/ 503933 w 1970"/>
                <a:gd name="T1" fmla="*/ 335757 h 1866"/>
                <a:gd name="T2" fmla="*/ 503933 w 1970"/>
                <a:gd name="T3" fmla="*/ 298330 h 1866"/>
                <a:gd name="T4" fmla="*/ 597227 w 1970"/>
                <a:gd name="T5" fmla="*/ 317043 h 1866"/>
                <a:gd name="T6" fmla="*/ 578496 w 1970"/>
                <a:gd name="T7" fmla="*/ 447675 h 1866"/>
                <a:gd name="T8" fmla="*/ 485202 w 1970"/>
                <a:gd name="T9" fmla="*/ 428962 h 1866"/>
                <a:gd name="T10" fmla="*/ 578496 w 1970"/>
                <a:gd name="T11" fmla="*/ 410249 h 1866"/>
                <a:gd name="T12" fmla="*/ 597227 w 1970"/>
                <a:gd name="T13" fmla="*/ 428962 h 1866"/>
                <a:gd name="T14" fmla="*/ 503933 w 1970"/>
                <a:gd name="T15" fmla="*/ 559234 h 1866"/>
                <a:gd name="T16" fmla="*/ 485202 w 1970"/>
                <a:gd name="T17" fmla="*/ 540881 h 1866"/>
                <a:gd name="T18" fmla="*/ 578496 w 1970"/>
                <a:gd name="T19" fmla="*/ 522168 h 1866"/>
                <a:gd name="T20" fmla="*/ 578496 w 1970"/>
                <a:gd name="T21" fmla="*/ 559234 h 1866"/>
                <a:gd name="T22" fmla="*/ 317344 w 1970"/>
                <a:gd name="T23" fmla="*/ 335757 h 1866"/>
                <a:gd name="T24" fmla="*/ 317344 w 1970"/>
                <a:gd name="T25" fmla="*/ 298330 h 1866"/>
                <a:gd name="T26" fmla="*/ 410638 w 1970"/>
                <a:gd name="T27" fmla="*/ 317043 h 1866"/>
                <a:gd name="T28" fmla="*/ 391908 w 1970"/>
                <a:gd name="T29" fmla="*/ 447675 h 1866"/>
                <a:gd name="T30" fmla="*/ 298613 w 1970"/>
                <a:gd name="T31" fmla="*/ 428962 h 1866"/>
                <a:gd name="T32" fmla="*/ 391908 w 1970"/>
                <a:gd name="T33" fmla="*/ 410249 h 1866"/>
                <a:gd name="T34" fmla="*/ 410638 w 1970"/>
                <a:gd name="T35" fmla="*/ 428962 h 1866"/>
                <a:gd name="T36" fmla="*/ 317344 w 1970"/>
                <a:gd name="T37" fmla="*/ 559234 h 1866"/>
                <a:gd name="T38" fmla="*/ 298613 w 1970"/>
                <a:gd name="T39" fmla="*/ 540881 h 1866"/>
                <a:gd name="T40" fmla="*/ 391908 w 1970"/>
                <a:gd name="T41" fmla="*/ 522168 h 1866"/>
                <a:gd name="T42" fmla="*/ 391908 w 1970"/>
                <a:gd name="T43" fmla="*/ 559234 h 1866"/>
                <a:gd name="T44" fmla="*/ 130756 w 1970"/>
                <a:gd name="T45" fmla="*/ 335757 h 1866"/>
                <a:gd name="T46" fmla="*/ 130756 w 1970"/>
                <a:gd name="T47" fmla="*/ 298330 h 1866"/>
                <a:gd name="T48" fmla="*/ 224050 w 1970"/>
                <a:gd name="T49" fmla="*/ 317043 h 1866"/>
                <a:gd name="T50" fmla="*/ 205319 w 1970"/>
                <a:gd name="T51" fmla="*/ 447675 h 1866"/>
                <a:gd name="T52" fmla="*/ 112025 w 1970"/>
                <a:gd name="T53" fmla="*/ 428962 h 1866"/>
                <a:gd name="T54" fmla="*/ 205319 w 1970"/>
                <a:gd name="T55" fmla="*/ 410249 h 1866"/>
                <a:gd name="T56" fmla="*/ 224050 w 1970"/>
                <a:gd name="T57" fmla="*/ 428962 h 1866"/>
                <a:gd name="T58" fmla="*/ 130756 w 1970"/>
                <a:gd name="T59" fmla="*/ 559234 h 1866"/>
                <a:gd name="T60" fmla="*/ 112025 w 1970"/>
                <a:gd name="T61" fmla="*/ 540881 h 1866"/>
                <a:gd name="T62" fmla="*/ 205319 w 1970"/>
                <a:gd name="T63" fmla="*/ 522168 h 1866"/>
                <a:gd name="T64" fmla="*/ 205319 w 1970"/>
                <a:gd name="T65" fmla="*/ 559234 h 1866"/>
                <a:gd name="T66" fmla="*/ 578496 w 1970"/>
                <a:gd name="T67" fmla="*/ 0 h 1866"/>
                <a:gd name="T68" fmla="*/ 485202 w 1970"/>
                <a:gd name="T69" fmla="*/ 186411 h 1866"/>
                <a:gd name="T70" fmla="*/ 475116 w 1970"/>
                <a:gd name="T71" fmla="*/ 76652 h 1866"/>
                <a:gd name="T72" fmla="*/ 336075 w 1970"/>
                <a:gd name="T73" fmla="*/ 168058 h 1866"/>
                <a:gd name="T74" fmla="*/ 325989 w 1970"/>
                <a:gd name="T75" fmla="*/ 76652 h 1866"/>
                <a:gd name="T76" fmla="*/ 186949 w 1970"/>
                <a:gd name="T77" fmla="*/ 168058 h 1866"/>
                <a:gd name="T78" fmla="*/ 176502 w 1970"/>
                <a:gd name="T79" fmla="*/ 76652 h 1866"/>
                <a:gd name="T80" fmla="*/ 7564 w 1970"/>
                <a:gd name="T81" fmla="*/ 190370 h 1866"/>
                <a:gd name="T82" fmla="*/ 0 w 1970"/>
                <a:gd name="T83" fmla="*/ 652440 h 1866"/>
                <a:gd name="T84" fmla="*/ 690521 w 1970"/>
                <a:gd name="T85" fmla="*/ 671153 h 1866"/>
                <a:gd name="T86" fmla="*/ 709252 w 1970"/>
                <a:gd name="T87" fmla="*/ 18713 h 18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970" h="1866">
                  <a:moveTo>
                    <a:pt x="1606" y="933"/>
                  </a:moveTo>
                  <a:lnTo>
                    <a:pt x="1399" y="933"/>
                  </a:lnTo>
                  <a:cubicBezTo>
                    <a:pt x="1370" y="933"/>
                    <a:pt x="1347" y="909"/>
                    <a:pt x="1347" y="881"/>
                  </a:cubicBezTo>
                  <a:cubicBezTo>
                    <a:pt x="1347" y="853"/>
                    <a:pt x="1370" y="829"/>
                    <a:pt x="1399" y="829"/>
                  </a:cubicBezTo>
                  <a:lnTo>
                    <a:pt x="1606" y="829"/>
                  </a:lnTo>
                  <a:cubicBezTo>
                    <a:pt x="1635" y="829"/>
                    <a:pt x="1658" y="853"/>
                    <a:pt x="1658" y="881"/>
                  </a:cubicBezTo>
                  <a:cubicBezTo>
                    <a:pt x="1658" y="909"/>
                    <a:pt x="1635" y="933"/>
                    <a:pt x="1606" y="933"/>
                  </a:cubicBezTo>
                  <a:close/>
                  <a:moveTo>
                    <a:pt x="1606" y="1244"/>
                  </a:moveTo>
                  <a:lnTo>
                    <a:pt x="1399" y="1244"/>
                  </a:lnTo>
                  <a:cubicBezTo>
                    <a:pt x="1370" y="1244"/>
                    <a:pt x="1347" y="1220"/>
                    <a:pt x="1347" y="1192"/>
                  </a:cubicBezTo>
                  <a:cubicBezTo>
                    <a:pt x="1347" y="1163"/>
                    <a:pt x="1370" y="1140"/>
                    <a:pt x="1399" y="1140"/>
                  </a:cubicBezTo>
                  <a:lnTo>
                    <a:pt x="1606" y="1140"/>
                  </a:lnTo>
                  <a:cubicBezTo>
                    <a:pt x="1635" y="1140"/>
                    <a:pt x="1658" y="1163"/>
                    <a:pt x="1658" y="1192"/>
                  </a:cubicBezTo>
                  <a:cubicBezTo>
                    <a:pt x="1658" y="1220"/>
                    <a:pt x="1635" y="1244"/>
                    <a:pt x="1606" y="1244"/>
                  </a:cubicBezTo>
                  <a:close/>
                  <a:moveTo>
                    <a:pt x="1606" y="1554"/>
                  </a:moveTo>
                  <a:lnTo>
                    <a:pt x="1399" y="1554"/>
                  </a:lnTo>
                  <a:cubicBezTo>
                    <a:pt x="1370" y="1554"/>
                    <a:pt x="1347" y="1532"/>
                    <a:pt x="1347" y="1503"/>
                  </a:cubicBezTo>
                  <a:cubicBezTo>
                    <a:pt x="1347" y="1474"/>
                    <a:pt x="1370" y="1451"/>
                    <a:pt x="1399" y="1451"/>
                  </a:cubicBezTo>
                  <a:lnTo>
                    <a:pt x="1606" y="1451"/>
                  </a:lnTo>
                  <a:cubicBezTo>
                    <a:pt x="1635" y="1451"/>
                    <a:pt x="1658" y="1474"/>
                    <a:pt x="1658" y="1503"/>
                  </a:cubicBezTo>
                  <a:cubicBezTo>
                    <a:pt x="1658" y="1532"/>
                    <a:pt x="1635" y="1554"/>
                    <a:pt x="1606" y="1554"/>
                  </a:cubicBezTo>
                  <a:close/>
                  <a:moveTo>
                    <a:pt x="1088" y="933"/>
                  </a:moveTo>
                  <a:lnTo>
                    <a:pt x="881" y="933"/>
                  </a:lnTo>
                  <a:cubicBezTo>
                    <a:pt x="852" y="933"/>
                    <a:pt x="829" y="909"/>
                    <a:pt x="829" y="881"/>
                  </a:cubicBezTo>
                  <a:cubicBezTo>
                    <a:pt x="829" y="853"/>
                    <a:pt x="852" y="829"/>
                    <a:pt x="881" y="829"/>
                  </a:cubicBezTo>
                  <a:lnTo>
                    <a:pt x="1088" y="829"/>
                  </a:lnTo>
                  <a:cubicBezTo>
                    <a:pt x="1117" y="829"/>
                    <a:pt x="1140" y="853"/>
                    <a:pt x="1140" y="881"/>
                  </a:cubicBezTo>
                  <a:cubicBezTo>
                    <a:pt x="1140" y="909"/>
                    <a:pt x="1117" y="933"/>
                    <a:pt x="1088" y="933"/>
                  </a:cubicBezTo>
                  <a:close/>
                  <a:moveTo>
                    <a:pt x="1088" y="1244"/>
                  </a:moveTo>
                  <a:lnTo>
                    <a:pt x="881" y="1244"/>
                  </a:lnTo>
                  <a:cubicBezTo>
                    <a:pt x="852" y="1244"/>
                    <a:pt x="829" y="1220"/>
                    <a:pt x="829" y="1192"/>
                  </a:cubicBezTo>
                  <a:cubicBezTo>
                    <a:pt x="829" y="1163"/>
                    <a:pt x="852" y="1140"/>
                    <a:pt x="881" y="1140"/>
                  </a:cubicBezTo>
                  <a:lnTo>
                    <a:pt x="1088" y="1140"/>
                  </a:lnTo>
                  <a:cubicBezTo>
                    <a:pt x="1117" y="1140"/>
                    <a:pt x="1140" y="1163"/>
                    <a:pt x="1140" y="1192"/>
                  </a:cubicBezTo>
                  <a:cubicBezTo>
                    <a:pt x="1140" y="1220"/>
                    <a:pt x="1117" y="1244"/>
                    <a:pt x="1088" y="1244"/>
                  </a:cubicBezTo>
                  <a:close/>
                  <a:moveTo>
                    <a:pt x="1088" y="1554"/>
                  </a:moveTo>
                  <a:lnTo>
                    <a:pt x="881" y="1554"/>
                  </a:lnTo>
                  <a:cubicBezTo>
                    <a:pt x="852" y="1554"/>
                    <a:pt x="829" y="1532"/>
                    <a:pt x="829" y="1503"/>
                  </a:cubicBezTo>
                  <a:cubicBezTo>
                    <a:pt x="829" y="1474"/>
                    <a:pt x="852" y="1451"/>
                    <a:pt x="881" y="1451"/>
                  </a:cubicBezTo>
                  <a:lnTo>
                    <a:pt x="1088" y="1451"/>
                  </a:lnTo>
                  <a:cubicBezTo>
                    <a:pt x="1117" y="1451"/>
                    <a:pt x="1140" y="1474"/>
                    <a:pt x="1140" y="1503"/>
                  </a:cubicBezTo>
                  <a:cubicBezTo>
                    <a:pt x="1140" y="1532"/>
                    <a:pt x="1117" y="1554"/>
                    <a:pt x="1088" y="1554"/>
                  </a:cubicBezTo>
                  <a:close/>
                  <a:moveTo>
                    <a:pt x="570" y="933"/>
                  </a:moveTo>
                  <a:lnTo>
                    <a:pt x="363" y="933"/>
                  </a:lnTo>
                  <a:cubicBezTo>
                    <a:pt x="334" y="933"/>
                    <a:pt x="311" y="909"/>
                    <a:pt x="311" y="881"/>
                  </a:cubicBezTo>
                  <a:cubicBezTo>
                    <a:pt x="311" y="853"/>
                    <a:pt x="334" y="829"/>
                    <a:pt x="363" y="829"/>
                  </a:cubicBezTo>
                  <a:lnTo>
                    <a:pt x="570" y="829"/>
                  </a:lnTo>
                  <a:cubicBezTo>
                    <a:pt x="599" y="829"/>
                    <a:pt x="622" y="853"/>
                    <a:pt x="622" y="881"/>
                  </a:cubicBezTo>
                  <a:cubicBezTo>
                    <a:pt x="622" y="909"/>
                    <a:pt x="599" y="933"/>
                    <a:pt x="570" y="933"/>
                  </a:cubicBezTo>
                  <a:close/>
                  <a:moveTo>
                    <a:pt x="570" y="1244"/>
                  </a:moveTo>
                  <a:lnTo>
                    <a:pt x="363" y="1244"/>
                  </a:lnTo>
                  <a:cubicBezTo>
                    <a:pt x="334" y="1244"/>
                    <a:pt x="311" y="1220"/>
                    <a:pt x="311" y="1192"/>
                  </a:cubicBezTo>
                  <a:cubicBezTo>
                    <a:pt x="311" y="1163"/>
                    <a:pt x="334" y="1140"/>
                    <a:pt x="363" y="1140"/>
                  </a:cubicBezTo>
                  <a:lnTo>
                    <a:pt x="570" y="1140"/>
                  </a:lnTo>
                  <a:cubicBezTo>
                    <a:pt x="599" y="1140"/>
                    <a:pt x="622" y="1163"/>
                    <a:pt x="622" y="1192"/>
                  </a:cubicBezTo>
                  <a:cubicBezTo>
                    <a:pt x="622" y="1220"/>
                    <a:pt x="599" y="1244"/>
                    <a:pt x="570" y="1244"/>
                  </a:cubicBezTo>
                  <a:close/>
                  <a:moveTo>
                    <a:pt x="570" y="1554"/>
                  </a:moveTo>
                  <a:lnTo>
                    <a:pt x="363" y="1554"/>
                  </a:lnTo>
                  <a:cubicBezTo>
                    <a:pt x="334" y="1554"/>
                    <a:pt x="311" y="1532"/>
                    <a:pt x="311" y="1503"/>
                  </a:cubicBezTo>
                  <a:cubicBezTo>
                    <a:pt x="311" y="1474"/>
                    <a:pt x="334" y="1451"/>
                    <a:pt x="363" y="1451"/>
                  </a:cubicBezTo>
                  <a:lnTo>
                    <a:pt x="570" y="1451"/>
                  </a:lnTo>
                  <a:cubicBezTo>
                    <a:pt x="599" y="1451"/>
                    <a:pt x="622" y="1474"/>
                    <a:pt x="622" y="1503"/>
                  </a:cubicBezTo>
                  <a:cubicBezTo>
                    <a:pt x="622" y="1532"/>
                    <a:pt x="599" y="1554"/>
                    <a:pt x="570" y="1554"/>
                  </a:cubicBezTo>
                  <a:close/>
                  <a:moveTo>
                    <a:pt x="1917" y="0"/>
                  </a:moveTo>
                  <a:lnTo>
                    <a:pt x="1606" y="0"/>
                  </a:lnTo>
                  <a:cubicBezTo>
                    <a:pt x="1577" y="0"/>
                    <a:pt x="1555" y="23"/>
                    <a:pt x="1555" y="52"/>
                  </a:cubicBezTo>
                  <a:lnTo>
                    <a:pt x="1555" y="518"/>
                  </a:lnTo>
                  <a:lnTo>
                    <a:pt x="1347" y="518"/>
                  </a:lnTo>
                  <a:lnTo>
                    <a:pt x="1347" y="259"/>
                  </a:lnTo>
                  <a:cubicBezTo>
                    <a:pt x="1347" y="240"/>
                    <a:pt x="1336" y="222"/>
                    <a:pt x="1319" y="213"/>
                  </a:cubicBezTo>
                  <a:cubicBezTo>
                    <a:pt x="1301" y="204"/>
                    <a:pt x="1280" y="206"/>
                    <a:pt x="1264" y="218"/>
                  </a:cubicBezTo>
                  <a:lnTo>
                    <a:pt x="933" y="467"/>
                  </a:lnTo>
                  <a:lnTo>
                    <a:pt x="933" y="259"/>
                  </a:lnTo>
                  <a:cubicBezTo>
                    <a:pt x="933" y="240"/>
                    <a:pt x="921" y="222"/>
                    <a:pt x="905" y="213"/>
                  </a:cubicBezTo>
                  <a:cubicBezTo>
                    <a:pt x="887" y="204"/>
                    <a:pt x="866" y="206"/>
                    <a:pt x="850" y="218"/>
                  </a:cubicBezTo>
                  <a:lnTo>
                    <a:pt x="519" y="467"/>
                  </a:lnTo>
                  <a:lnTo>
                    <a:pt x="519" y="259"/>
                  </a:lnTo>
                  <a:cubicBezTo>
                    <a:pt x="519" y="240"/>
                    <a:pt x="507" y="222"/>
                    <a:pt x="490" y="213"/>
                  </a:cubicBezTo>
                  <a:cubicBezTo>
                    <a:pt x="472" y="204"/>
                    <a:pt x="451" y="206"/>
                    <a:pt x="436" y="218"/>
                  </a:cubicBezTo>
                  <a:lnTo>
                    <a:pt x="21" y="529"/>
                  </a:lnTo>
                  <a:cubicBezTo>
                    <a:pt x="8" y="538"/>
                    <a:pt x="0" y="553"/>
                    <a:pt x="0" y="570"/>
                  </a:cubicBezTo>
                  <a:lnTo>
                    <a:pt x="0" y="1813"/>
                  </a:lnTo>
                  <a:cubicBezTo>
                    <a:pt x="0" y="1842"/>
                    <a:pt x="24" y="1865"/>
                    <a:pt x="52" y="1865"/>
                  </a:cubicBezTo>
                  <a:lnTo>
                    <a:pt x="1917" y="1865"/>
                  </a:lnTo>
                  <a:cubicBezTo>
                    <a:pt x="1946" y="1865"/>
                    <a:pt x="1969" y="1842"/>
                    <a:pt x="1969" y="1813"/>
                  </a:cubicBezTo>
                  <a:lnTo>
                    <a:pt x="1969" y="52"/>
                  </a:lnTo>
                  <a:cubicBezTo>
                    <a:pt x="1969" y="23"/>
                    <a:pt x="1946" y="0"/>
                    <a:pt x="191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1F3986"/>
              </a:solidFill>
            </a:ln>
            <a:effectLst>
              <a:outerShdw dist="38100" dir="2700000" algn="tl" rotWithShape="0">
                <a:srgbClr val="FFC000">
                  <a:alpha val="74000"/>
                </a:srgbClr>
              </a:outerShdw>
            </a:effectLst>
          </p:spPr>
          <p:txBody>
            <a:bodyPr wrap="none" anchor="ctr"/>
            <a:lstStyle/>
            <a:p>
              <a:endParaRPr lang="en-US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56238" y="3590360"/>
            <a:ext cx="6592026" cy="876825"/>
            <a:chOff x="356238" y="3409599"/>
            <a:chExt cx="6592026" cy="876825"/>
          </a:xfrm>
        </p:grpSpPr>
        <p:sp>
          <p:nvSpPr>
            <p:cNvPr id="10" name="Rectangle 9"/>
            <p:cNvSpPr/>
            <p:nvPr/>
          </p:nvSpPr>
          <p:spPr>
            <a:xfrm>
              <a:off x="1334513" y="3516983"/>
              <a:ext cx="561375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3">
                <a:defRPr/>
              </a:pPr>
              <a:r>
                <a:rPr lang="fr-FR" sz="1600" b="1" spc="-40" dirty="0">
                  <a:solidFill>
                    <a:srgbClr val="FFC000"/>
                  </a:solidFill>
                  <a:latin typeface="Montserrat" panose="00000500000000000000" pitchFamily="2" charset="0"/>
                  <a:cs typeface="Arial" pitchFamily="34" charset="0"/>
                </a:rPr>
                <a:t>POUR LES ADMINISTRATIONS ET LES COLLECTIVITÉS</a:t>
              </a:r>
            </a:p>
            <a:p>
              <a:pPr marL="342900" lvl="3" indent="-257175">
                <a:buClr>
                  <a:srgbClr val="FFC000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400" spc="-40" dirty="0">
                  <a:solidFill>
                    <a:srgbClr val="606060"/>
                  </a:solidFill>
                  <a:latin typeface="+mn-lt"/>
                  <a:cs typeface="Arial" pitchFamily="34" charset="0"/>
                </a:rPr>
                <a:t>Une organisation des services publics plus efficaces ; </a:t>
              </a:r>
            </a:p>
            <a:p>
              <a:pPr marL="342900" lvl="3" indent="-257175">
                <a:buClr>
                  <a:srgbClr val="FFC000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400" spc="-40" dirty="0">
                  <a:solidFill>
                    <a:srgbClr val="606060"/>
                  </a:solidFill>
                  <a:latin typeface="+mn-lt"/>
                  <a:cs typeface="Arial" pitchFamily="34" charset="0"/>
                </a:rPr>
                <a:t>Une  relation citoyenne facilitée.</a:t>
              </a: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238" y="3409599"/>
              <a:ext cx="860680" cy="843100"/>
            </a:xfrm>
            <a:prstGeom prst="rect">
              <a:avLst/>
            </a:prstGeom>
            <a:solidFill>
              <a:srgbClr val="1F3986"/>
            </a:solidFill>
          </p:spPr>
        </p:pic>
      </p:grpSp>
      <p:grpSp>
        <p:nvGrpSpPr>
          <p:cNvPr id="20" name="Groupe 19"/>
          <p:cNvGrpSpPr/>
          <p:nvPr/>
        </p:nvGrpSpPr>
        <p:grpSpPr>
          <a:xfrm>
            <a:off x="412979" y="2388002"/>
            <a:ext cx="8446366" cy="1200329"/>
            <a:chOff x="383148" y="2373812"/>
            <a:chExt cx="8446366" cy="1200329"/>
          </a:xfrm>
        </p:grpSpPr>
        <p:sp>
          <p:nvSpPr>
            <p:cNvPr id="8" name="Rectangle 7"/>
            <p:cNvSpPr/>
            <p:nvPr/>
          </p:nvSpPr>
          <p:spPr>
            <a:xfrm>
              <a:off x="1331639" y="2373812"/>
              <a:ext cx="749787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3" fontAlgn="base">
                <a:defRPr/>
              </a:pPr>
              <a:r>
                <a:rPr lang="fr-FR" sz="1600" b="1" spc="-40" dirty="0">
                  <a:solidFill>
                    <a:srgbClr val="FFC000"/>
                  </a:solidFill>
                  <a:latin typeface="Montserrat" panose="00000500000000000000" pitchFamily="2" charset="0"/>
                  <a:cs typeface="Arial" pitchFamily="34" charset="0"/>
                </a:rPr>
                <a:t>POUR LES CITOYENS </a:t>
              </a:r>
            </a:p>
            <a:p>
              <a:pPr marL="342900" lvl="3" indent="-257175" fontAlgn="base">
                <a:buClr>
                  <a:srgbClr val="FFC000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400" spc="-4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itchFamily="34" charset="0"/>
                </a:rPr>
                <a:t>L’assurance d’un accès rapide pour les services d’urgences et de secours et les services à domicile ;</a:t>
              </a:r>
            </a:p>
            <a:p>
              <a:pPr marL="342900" lvl="3" indent="-257175">
                <a:buClr>
                  <a:srgbClr val="FFC000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400" spc="-4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itchFamily="34" charset="0"/>
                </a:rPr>
                <a:t>Un raccordement simplifié (eau, gaz, électricité, internet, fibre optique…) ;</a:t>
              </a:r>
            </a:p>
            <a:p>
              <a:pPr marL="342900" lvl="3" indent="-257175">
                <a:buClr>
                  <a:srgbClr val="FFC000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400" spc="-4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itchFamily="34" charset="0"/>
                </a:rPr>
                <a:t>Des livraisons plus rapides (commandes en ligne…).</a:t>
              </a: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148" y="2554975"/>
              <a:ext cx="886075" cy="689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53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0866"/>
            <a:ext cx="9144000" cy="756000"/>
          </a:xfr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vert="horz" lIns="0" tIns="0" rIns="0" bIns="0" rtlCol="0" anchor="ctr" anchorCtr="0">
            <a:noAutofit/>
          </a:bodyPr>
          <a:lstStyle/>
          <a:p>
            <a:pPr marL="185738"/>
            <a:r>
              <a:rPr lang="fr-FR" b="1" dirty="0">
                <a:solidFill>
                  <a:schemeClr val="tx2"/>
                </a:solidFill>
                <a:ea typeface="Verdana" panose="020B0604030504040204" pitchFamily="34" charset="0"/>
              </a:rPr>
              <a:t>La commune,  créatrice de l’adresse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850" y="1124744"/>
            <a:ext cx="8426450" cy="4133850"/>
          </a:xfrm>
        </p:spPr>
        <p:txBody>
          <a:bodyPr/>
          <a:lstStyle/>
          <a:p>
            <a:pPr marL="503437" indent="-285750" fontAlgn="base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fr-FR" altLang="fr-FR" sz="1600" dirty="0">
                <a:solidFill>
                  <a:schemeClr val="tx2"/>
                </a:solidFill>
                <a:latin typeface="+mn-lt"/>
              </a:rPr>
              <a:t>« La dénomination des rues et le numérotage des maisons et immeubles sont des mesures d’ordre et de police générale qui incombent aux autorités municipales » </a:t>
            </a:r>
          </a:p>
          <a:p>
            <a:pPr marL="450850" fontAlgn="base">
              <a:spcAft>
                <a:spcPts val="225"/>
              </a:spcAft>
              <a:buClr>
                <a:srgbClr val="FFC000"/>
              </a:buClr>
              <a:buSzPct val="150000"/>
              <a:defRPr/>
            </a:pPr>
            <a:r>
              <a:rPr lang="fr-FR" altLang="fr-FR" sz="1600" b="1" dirty="0">
                <a:solidFill>
                  <a:srgbClr val="FFC000"/>
                </a:solidFill>
                <a:latin typeface="+mn-lt"/>
                <a:sym typeface="Wingdings" pitchFamily="2" charset="2"/>
              </a:rPr>
              <a:t>(article L2213-28 du code général des collectivités territoriales)</a:t>
            </a:r>
          </a:p>
          <a:p>
            <a:pPr marL="503437" indent="-285750" fontAlgn="base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fr-FR" altLang="fr-FR" sz="1600" dirty="0">
              <a:solidFill>
                <a:schemeClr val="tx2"/>
              </a:solidFill>
              <a:latin typeface="+mn-lt"/>
              <a:sym typeface="Wingdings" pitchFamily="2" charset="2"/>
            </a:endParaRPr>
          </a:p>
          <a:p>
            <a:pPr marL="503437" indent="-285750" fontAlgn="base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+mn-lt"/>
              </a:rPr>
              <a:t>Afin d’harmoniser les adresses sur l’ensemble du territoire, les communes s’efforcent de suivre la norme de l’adresse, qui définit un ensemble de règles. </a:t>
            </a:r>
          </a:p>
          <a:p>
            <a:pPr marL="503437" indent="-285750" fontAlgn="base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endParaRPr lang="fr-FR" sz="1600" dirty="0">
              <a:solidFill>
                <a:schemeClr val="tx2"/>
              </a:solidFill>
              <a:latin typeface="+mn-lt"/>
            </a:endParaRPr>
          </a:p>
          <a:p>
            <a:pPr marL="503437" indent="-285750" fontAlgn="base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+mn-lt"/>
              </a:rPr>
              <a:t>Mais des défauts sont parfois relevés. Dans la commune, on trouve des homonymies de voies, des défauts de numérotation, des lieux-dits,  par exemple : </a:t>
            </a:r>
            <a:r>
              <a:rPr lang="fr-FR" sz="1600" b="1" dirty="0">
                <a:solidFill>
                  <a:srgbClr val="FFC000"/>
                </a:solidFill>
                <a:latin typeface="+mn-lt"/>
              </a:rPr>
              <a:t>Li Vignal, La Casette, le boulevard, la </a:t>
            </a:r>
            <a:r>
              <a:rPr lang="fr-FR" sz="1600" b="1" dirty="0" err="1">
                <a:solidFill>
                  <a:srgbClr val="FFC000"/>
                </a:solidFill>
                <a:latin typeface="+mn-lt"/>
              </a:rPr>
              <a:t>Carrièro</a:t>
            </a:r>
            <a:r>
              <a:rPr lang="fr-FR" sz="1600" b="1" dirty="0">
                <a:solidFill>
                  <a:srgbClr val="FFC000"/>
                </a:solidFill>
                <a:latin typeface="+mn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>
              <a:ea typeface="Verdana" panose="020B060403050404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71752" y="6393826"/>
            <a:ext cx="3600000" cy="192000"/>
          </a:xfrm>
        </p:spPr>
        <p:txBody>
          <a:bodyPr/>
          <a:lstStyle/>
          <a:p>
            <a:pPr algn="l"/>
            <a:r>
              <a:rPr lang="fr-FR" dirty="0">
                <a:latin typeface="+mn-lt"/>
              </a:rPr>
              <a:t>Réunion Citoyenne- Dénomination et numérotation des voies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B233-8365-4B4A-AC51-34F72A3BF8DD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471752" y="6631134"/>
            <a:ext cx="3600000" cy="192000"/>
          </a:xfrm>
        </p:spPr>
        <p:txBody>
          <a:bodyPr/>
          <a:lstStyle/>
          <a:p>
            <a:fld id="{329FCE39-55CE-4435-A32F-30BE9D7B5B11}" type="datetime1">
              <a:rPr lang="fr-FR" smtClean="0">
                <a:latin typeface="+mn-lt"/>
              </a:rPr>
              <a:t>17/02/2023</a:t>
            </a:fld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708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200339"/>
            <a:ext cx="9144000" cy="756000"/>
          </a:xfr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vert="horz" lIns="0" tIns="0" rIns="0" bIns="0" rtlCol="0" anchor="ctr" anchorCtr="0">
            <a:noAutofit/>
          </a:bodyPr>
          <a:lstStyle/>
          <a:p>
            <a:pPr marL="185738"/>
            <a:r>
              <a:rPr lang="fr-FR" b="1" dirty="0">
                <a:ea typeface="Verdana" panose="020B0604030504040204" pitchFamily="34" charset="0"/>
              </a:rPr>
              <a:t>L’expertise de La Poste pour accompagner la </a:t>
            </a:r>
            <a:br>
              <a:rPr lang="fr-FR" b="1" dirty="0">
                <a:ea typeface="Verdana" panose="020B0604030504040204" pitchFamily="34" charset="0"/>
              </a:rPr>
            </a:br>
            <a:r>
              <a:rPr lang="fr-FR" b="1" dirty="0">
                <a:ea typeface="Verdana" panose="020B0604030504040204" pitchFamily="34" charset="0"/>
              </a:rPr>
              <a:t>commune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717073"/>
                </a:solidFill>
              </a:rPr>
              <a:pPr/>
              <a:t>7</a:t>
            </a:fld>
            <a:endParaRPr lang="fr-FR" dirty="0">
              <a:solidFill>
                <a:srgbClr val="717073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539552" y="3044988"/>
            <a:ext cx="3482241" cy="1264814"/>
            <a:chOff x="513694" y="2917462"/>
            <a:chExt cx="3482241" cy="1264814"/>
          </a:xfrm>
        </p:grpSpPr>
        <p:sp>
          <p:nvSpPr>
            <p:cNvPr id="11" name="Espace réservé du contenu 2"/>
            <p:cNvSpPr txBox="1">
              <a:spLocks/>
            </p:cNvSpPr>
            <p:nvPr/>
          </p:nvSpPr>
          <p:spPr bwMode="gray">
            <a:xfrm>
              <a:off x="513694" y="2917462"/>
              <a:ext cx="3482241" cy="77391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300" b="0" kern="1200">
                  <a:solidFill>
                    <a:srgbClr val="606060"/>
                  </a:solidFill>
                  <a:latin typeface="+mj-lt"/>
                  <a:ea typeface="+mn-ea"/>
                  <a:cs typeface="+mn-cs"/>
                </a:defRPr>
              </a:lvl1pPr>
              <a:lvl2pPr marL="214313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Font typeface="Arial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414338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SzPct val="100000"/>
                <a:buFont typeface="Arial"/>
                <a:buChar char="•"/>
                <a:defRPr sz="1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615554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SzPct val="100000"/>
                <a:buFont typeface="Arial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15579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SzPct val="100000"/>
                <a:buFont typeface="Arial"/>
                <a:buChar char="•"/>
                <a:defRPr sz="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3265">
                <a:spcAft>
                  <a:spcPts val="169"/>
                </a:spcAft>
                <a:buClr>
                  <a:srgbClr val="003DA5"/>
                </a:buClr>
                <a:buSzPct val="150000"/>
              </a:pPr>
              <a:r>
                <a:rPr lang="fr-FR" sz="1600" dirty="0">
                  <a:solidFill>
                    <a:schemeClr val="tx2"/>
                  </a:solidFill>
                  <a:latin typeface="+mn-lt"/>
                </a:rPr>
                <a:t>Une</a:t>
              </a:r>
              <a:r>
                <a:rPr lang="fr-FR" sz="1600" dirty="0">
                  <a:solidFill>
                    <a:schemeClr val="tx2"/>
                  </a:solidFill>
                  <a:latin typeface="Montserrat" panose="00000500000000000000" pitchFamily="2" charset="0"/>
                </a:rPr>
                <a:t> </a:t>
              </a:r>
              <a:r>
                <a:rPr lang="fr-FR" sz="1600" b="1" dirty="0">
                  <a:solidFill>
                    <a:srgbClr val="FFC000"/>
                  </a:solidFill>
                  <a:latin typeface="Montserrat" panose="00000500000000000000" pitchFamily="2" charset="0"/>
                  <a:cs typeface="Arial" charset="0"/>
                </a:rPr>
                <a:t>forte présence territoriale </a:t>
              </a:r>
              <a:r>
                <a:rPr lang="fr-FR" sz="1600" dirty="0">
                  <a:solidFill>
                    <a:schemeClr val="tx2"/>
                  </a:solidFill>
                  <a:latin typeface="+mn-lt"/>
                  <a:cs typeface="Arial" charset="0"/>
                </a:rPr>
                <a:t>avec</a:t>
              </a:r>
              <a:r>
                <a:rPr lang="fr-FR" sz="1600" b="1" dirty="0">
                  <a:solidFill>
                    <a:srgbClr val="FFC000"/>
                  </a:solidFill>
                  <a:latin typeface="Montserrat" panose="00000500000000000000" pitchFamily="2" charset="0"/>
                  <a:cs typeface="Arial" charset="0"/>
                </a:rPr>
                <a:t> 75 000 facteurs</a:t>
              </a:r>
              <a:r>
                <a:rPr lang="fr-FR" sz="1600" dirty="0">
                  <a:solidFill>
                    <a:schemeClr val="tx2"/>
                  </a:solidFill>
                  <a:latin typeface="Montserrat" panose="00000500000000000000" pitchFamily="2" charset="0"/>
                  <a:cs typeface="Arial" charset="0"/>
                </a:rPr>
                <a:t>,</a:t>
              </a:r>
              <a:r>
                <a:rPr lang="fr-FR" sz="1600" b="1" dirty="0">
                  <a:solidFill>
                    <a:schemeClr val="tx2"/>
                  </a:solidFill>
                  <a:latin typeface="Montserrat" panose="00000500000000000000" pitchFamily="2" charset="0"/>
                  <a:cs typeface="Arial" charset="0"/>
                </a:rPr>
                <a:t> </a:t>
              </a:r>
              <a:r>
                <a:rPr lang="fr-FR" sz="1600" dirty="0">
                  <a:solidFill>
                    <a:schemeClr val="tx2"/>
                  </a:solidFill>
                  <a:latin typeface="+mn-lt"/>
                  <a:cs typeface="Arial" charset="0"/>
                </a:rPr>
                <a:t>présents 6 jours sur 7</a:t>
              </a:r>
              <a:r>
                <a:rPr lang="fr-FR" sz="1600" dirty="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163265">
                <a:spcAft>
                  <a:spcPts val="169"/>
                </a:spcAft>
                <a:buClr>
                  <a:srgbClr val="003DA5"/>
                </a:buClr>
                <a:buSzPct val="150000"/>
              </a:pPr>
              <a:endParaRPr lang="fr-FR" sz="1600" b="1" dirty="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5958" y="3482067"/>
              <a:ext cx="709817" cy="700209"/>
            </a:xfrm>
            <a:prstGeom prst="rect">
              <a:avLst/>
            </a:prstGeom>
            <a:solidFill>
              <a:srgbClr val="6DC7AD"/>
            </a:solidFill>
          </p:spPr>
        </p:pic>
      </p:grpSp>
      <p:grpSp>
        <p:nvGrpSpPr>
          <p:cNvPr id="2" name="Groupe 1"/>
          <p:cNvGrpSpPr/>
          <p:nvPr/>
        </p:nvGrpSpPr>
        <p:grpSpPr>
          <a:xfrm>
            <a:off x="437378" y="1408929"/>
            <a:ext cx="4314622" cy="1068724"/>
            <a:chOff x="437378" y="1408929"/>
            <a:chExt cx="4314622" cy="1068724"/>
          </a:xfrm>
        </p:grpSpPr>
        <p:sp>
          <p:nvSpPr>
            <p:cNvPr id="10" name="Espace réservé du contenu 2"/>
            <p:cNvSpPr txBox="1">
              <a:spLocks/>
            </p:cNvSpPr>
            <p:nvPr/>
          </p:nvSpPr>
          <p:spPr bwMode="gray">
            <a:xfrm>
              <a:off x="437378" y="1408929"/>
              <a:ext cx="4314622" cy="733464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350" b="1" kern="1200" cap="none" normalizeH="0" baseline="0">
                  <a:solidFill>
                    <a:srgbClr val="ABA2CC"/>
                  </a:solidFill>
                  <a:latin typeface="+mj-lt"/>
                  <a:ea typeface="+mn-ea"/>
                  <a:cs typeface="+mn-cs"/>
                </a:defRPr>
              </a:lvl1pPr>
              <a:lvl2pPr marL="34290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Montserrat Medium" panose="00000600000000000000" pitchFamily="2" charset="0"/>
                <a:buNone/>
                <a:defRPr sz="10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02870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None/>
                <a:defRPr sz="1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None/>
                <a:defRPr sz="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3265" fontAlgn="auto">
                <a:spcAft>
                  <a:spcPts val="169"/>
                </a:spcAft>
                <a:buClr>
                  <a:srgbClr val="003DA5"/>
                </a:buClr>
                <a:buSzPct val="150000"/>
              </a:pPr>
              <a:r>
                <a:rPr lang="fr-FR" sz="1600" b="0" dirty="0">
                  <a:solidFill>
                    <a:schemeClr val="tx2"/>
                  </a:solidFill>
                  <a:latin typeface="+mn-lt"/>
                </a:rPr>
                <a:t>Une</a:t>
              </a:r>
              <a:r>
                <a:rPr lang="fr-FR" sz="1600" dirty="0">
                  <a:solidFill>
                    <a:schemeClr val="tx2"/>
                  </a:solidFill>
                  <a:latin typeface="Montserrat" panose="00000500000000000000" pitchFamily="2" charset="0"/>
                </a:rPr>
                <a:t> </a:t>
              </a:r>
              <a:r>
                <a:rPr lang="fr-FR" sz="1600" dirty="0">
                  <a:solidFill>
                    <a:srgbClr val="FFC000"/>
                  </a:solidFill>
                  <a:latin typeface="Montserrat" panose="00000500000000000000" pitchFamily="2" charset="0"/>
                  <a:cs typeface="Arial" charset="0"/>
                </a:rPr>
                <a:t>connaissance historique de l’adresse et du territoire </a:t>
              </a:r>
              <a:r>
                <a:rPr lang="fr-FR" sz="1600" b="0" dirty="0">
                  <a:solidFill>
                    <a:schemeClr val="tx2"/>
                  </a:solidFill>
                  <a:latin typeface="+mn-lt"/>
                </a:rPr>
                <a:t>par La Poste</a:t>
              </a:r>
              <a:r>
                <a:rPr lang="fr-FR" sz="1600" b="0" dirty="0">
                  <a:solidFill>
                    <a:schemeClr val="tx2"/>
                  </a:solidFill>
                  <a:latin typeface="Montserrat" panose="00000500000000000000" pitchFamily="2" charset="0"/>
                </a:rPr>
                <a:t>.</a:t>
              </a:r>
            </a:p>
          </p:txBody>
        </p:sp>
        <p:sp>
          <p:nvSpPr>
            <p:cNvPr id="19" name="Freeform 581"/>
            <p:cNvSpPr/>
            <p:nvPr/>
          </p:nvSpPr>
          <p:spPr>
            <a:xfrm>
              <a:off x="2190521" y="1962083"/>
              <a:ext cx="535017" cy="515570"/>
            </a:xfrm>
            <a:custGeom>
              <a:avLst/>
              <a:gdLst>
                <a:gd name="connsiteX0" fmla="*/ 225368 w 432707"/>
                <a:gd name="connsiteY0" fmla="*/ 126206 h 432707"/>
                <a:gd name="connsiteX1" fmla="*/ 243397 w 432707"/>
                <a:gd name="connsiteY1" fmla="*/ 126206 h 432707"/>
                <a:gd name="connsiteX2" fmla="*/ 249875 w 432707"/>
                <a:gd name="connsiteY2" fmla="*/ 128742 h 432707"/>
                <a:gd name="connsiteX3" fmla="*/ 252411 w 432707"/>
                <a:gd name="connsiteY3" fmla="*/ 135221 h 432707"/>
                <a:gd name="connsiteX4" fmla="*/ 252411 w 432707"/>
                <a:gd name="connsiteY4" fmla="*/ 261427 h 432707"/>
                <a:gd name="connsiteX5" fmla="*/ 249875 w 432707"/>
                <a:gd name="connsiteY5" fmla="*/ 267906 h 432707"/>
                <a:gd name="connsiteX6" fmla="*/ 243397 w 432707"/>
                <a:gd name="connsiteY6" fmla="*/ 270442 h 432707"/>
                <a:gd name="connsiteX7" fmla="*/ 153250 w 432707"/>
                <a:gd name="connsiteY7" fmla="*/ 270442 h 432707"/>
                <a:gd name="connsiteX8" fmla="*/ 146770 w 432707"/>
                <a:gd name="connsiteY8" fmla="*/ 267906 h 432707"/>
                <a:gd name="connsiteX9" fmla="*/ 144235 w 432707"/>
                <a:gd name="connsiteY9" fmla="*/ 261427 h 432707"/>
                <a:gd name="connsiteX10" fmla="*/ 144235 w 432707"/>
                <a:gd name="connsiteY10" fmla="*/ 243398 h 432707"/>
                <a:gd name="connsiteX11" fmla="*/ 146770 w 432707"/>
                <a:gd name="connsiteY11" fmla="*/ 236918 h 432707"/>
                <a:gd name="connsiteX12" fmla="*/ 153250 w 432707"/>
                <a:gd name="connsiteY12" fmla="*/ 234383 h 432707"/>
                <a:gd name="connsiteX13" fmla="*/ 216352 w 432707"/>
                <a:gd name="connsiteY13" fmla="*/ 234383 h 432707"/>
                <a:gd name="connsiteX14" fmla="*/ 216352 w 432707"/>
                <a:gd name="connsiteY14" fmla="*/ 135221 h 432707"/>
                <a:gd name="connsiteX15" fmla="*/ 218888 w 432707"/>
                <a:gd name="connsiteY15" fmla="*/ 128742 h 432707"/>
                <a:gd name="connsiteX16" fmla="*/ 225368 w 432707"/>
                <a:gd name="connsiteY16" fmla="*/ 126206 h 432707"/>
                <a:gd name="connsiteX17" fmla="*/ 216353 w 432707"/>
                <a:gd name="connsiteY17" fmla="*/ 0 h 432707"/>
                <a:gd name="connsiteX18" fmla="*/ 300304 w 432707"/>
                <a:gd name="connsiteY18" fmla="*/ 17184 h 432707"/>
                <a:gd name="connsiteX19" fmla="*/ 369323 w 432707"/>
                <a:gd name="connsiteY19" fmla="*/ 63385 h 432707"/>
                <a:gd name="connsiteX20" fmla="*/ 415522 w 432707"/>
                <a:gd name="connsiteY20" fmla="*/ 132404 h 432707"/>
                <a:gd name="connsiteX21" fmla="*/ 432707 w 432707"/>
                <a:gd name="connsiteY21" fmla="*/ 216353 h 432707"/>
                <a:gd name="connsiteX22" fmla="*/ 415522 w 432707"/>
                <a:gd name="connsiteY22" fmla="*/ 300303 h 432707"/>
                <a:gd name="connsiteX23" fmla="*/ 369323 w 432707"/>
                <a:gd name="connsiteY23" fmla="*/ 369322 h 432707"/>
                <a:gd name="connsiteX24" fmla="*/ 300304 w 432707"/>
                <a:gd name="connsiteY24" fmla="*/ 415523 h 432707"/>
                <a:gd name="connsiteX25" fmla="*/ 216353 w 432707"/>
                <a:gd name="connsiteY25" fmla="*/ 432707 h 432707"/>
                <a:gd name="connsiteX26" fmla="*/ 124234 w 432707"/>
                <a:gd name="connsiteY26" fmla="*/ 412283 h 432707"/>
                <a:gd name="connsiteX27" fmla="*/ 49862 w 432707"/>
                <a:gd name="connsiteY27" fmla="*/ 354673 h 432707"/>
                <a:gd name="connsiteX28" fmla="*/ 48031 w 432707"/>
                <a:gd name="connsiteY28" fmla="*/ 348335 h 432707"/>
                <a:gd name="connsiteX29" fmla="*/ 50426 w 432707"/>
                <a:gd name="connsiteY29" fmla="*/ 342560 h 432707"/>
                <a:gd name="connsiteX30" fmla="*/ 89021 w 432707"/>
                <a:gd name="connsiteY30" fmla="*/ 303684 h 432707"/>
                <a:gd name="connsiteX31" fmla="*/ 96064 w 432707"/>
                <a:gd name="connsiteY31" fmla="*/ 301148 h 432707"/>
                <a:gd name="connsiteX32" fmla="*/ 102542 w 432707"/>
                <a:gd name="connsiteY32" fmla="*/ 304529 h 432707"/>
                <a:gd name="connsiteX33" fmla="*/ 152968 w 432707"/>
                <a:gd name="connsiteY33" fmla="*/ 345940 h 432707"/>
                <a:gd name="connsiteX34" fmla="*/ 216353 w 432707"/>
                <a:gd name="connsiteY34" fmla="*/ 360589 h 432707"/>
                <a:gd name="connsiteX35" fmla="*/ 272273 w 432707"/>
                <a:gd name="connsiteY35" fmla="*/ 349180 h 432707"/>
                <a:gd name="connsiteX36" fmla="*/ 318333 w 432707"/>
                <a:gd name="connsiteY36" fmla="*/ 318333 h 432707"/>
                <a:gd name="connsiteX37" fmla="*/ 349180 w 432707"/>
                <a:gd name="connsiteY37" fmla="*/ 272273 h 432707"/>
                <a:gd name="connsiteX38" fmla="*/ 360589 w 432707"/>
                <a:gd name="connsiteY38" fmla="*/ 216353 h 432707"/>
                <a:gd name="connsiteX39" fmla="*/ 349180 w 432707"/>
                <a:gd name="connsiteY39" fmla="*/ 160434 h 432707"/>
                <a:gd name="connsiteX40" fmla="*/ 318333 w 432707"/>
                <a:gd name="connsiteY40" fmla="*/ 114374 h 432707"/>
                <a:gd name="connsiteX41" fmla="*/ 272273 w 432707"/>
                <a:gd name="connsiteY41" fmla="*/ 83527 h 432707"/>
                <a:gd name="connsiteX42" fmla="*/ 216353 w 432707"/>
                <a:gd name="connsiteY42" fmla="*/ 72118 h 432707"/>
                <a:gd name="connsiteX43" fmla="*/ 163392 w 432707"/>
                <a:gd name="connsiteY43" fmla="*/ 82118 h 432707"/>
                <a:gd name="connsiteX44" fmla="*/ 118318 w 432707"/>
                <a:gd name="connsiteY44" fmla="*/ 110712 h 432707"/>
                <a:gd name="connsiteX45" fmla="*/ 156912 w 432707"/>
                <a:gd name="connsiteY45" fmla="*/ 149588 h 432707"/>
                <a:gd name="connsiteX46" fmla="*/ 160856 w 432707"/>
                <a:gd name="connsiteY46" fmla="*/ 169026 h 432707"/>
                <a:gd name="connsiteX47" fmla="*/ 144236 w 432707"/>
                <a:gd name="connsiteY47" fmla="*/ 180295 h 432707"/>
                <a:gd name="connsiteX48" fmla="*/ 18029 w 432707"/>
                <a:gd name="connsiteY48" fmla="*/ 180295 h 432707"/>
                <a:gd name="connsiteX49" fmla="*/ 5352 w 432707"/>
                <a:gd name="connsiteY49" fmla="*/ 174942 h 432707"/>
                <a:gd name="connsiteX50" fmla="*/ 0 w 432707"/>
                <a:gd name="connsiteY50" fmla="*/ 162265 h 432707"/>
                <a:gd name="connsiteX51" fmla="*/ 0 w 432707"/>
                <a:gd name="connsiteY51" fmla="*/ 36059 h 432707"/>
                <a:gd name="connsiteX52" fmla="*/ 11268 w 432707"/>
                <a:gd name="connsiteY52" fmla="*/ 19438 h 432707"/>
                <a:gd name="connsiteX53" fmla="*/ 30706 w 432707"/>
                <a:gd name="connsiteY53" fmla="*/ 23382 h 432707"/>
                <a:gd name="connsiteX54" fmla="*/ 67329 w 432707"/>
                <a:gd name="connsiteY54" fmla="*/ 59723 h 432707"/>
                <a:gd name="connsiteX55" fmla="*/ 136207 w 432707"/>
                <a:gd name="connsiteY55" fmla="*/ 15635 h 432707"/>
                <a:gd name="connsiteX56" fmla="*/ 216353 w 432707"/>
                <a:gd name="connsiteY56" fmla="*/ 0 h 43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32707" h="432707">
                  <a:moveTo>
                    <a:pt x="225368" y="126206"/>
                  </a:moveTo>
                  <a:lnTo>
                    <a:pt x="243397" y="126206"/>
                  </a:lnTo>
                  <a:cubicBezTo>
                    <a:pt x="246026" y="126206"/>
                    <a:pt x="248186" y="127051"/>
                    <a:pt x="249875" y="128742"/>
                  </a:cubicBezTo>
                  <a:cubicBezTo>
                    <a:pt x="251566" y="130432"/>
                    <a:pt x="252411" y="132592"/>
                    <a:pt x="252411" y="135221"/>
                  </a:cubicBezTo>
                  <a:lnTo>
                    <a:pt x="252411" y="261427"/>
                  </a:lnTo>
                  <a:cubicBezTo>
                    <a:pt x="252411" y="264056"/>
                    <a:pt x="251566" y="266216"/>
                    <a:pt x="249875" y="267906"/>
                  </a:cubicBezTo>
                  <a:cubicBezTo>
                    <a:pt x="248186" y="269597"/>
                    <a:pt x="246026" y="270442"/>
                    <a:pt x="243397" y="270442"/>
                  </a:cubicBezTo>
                  <a:lnTo>
                    <a:pt x="153250" y="270442"/>
                  </a:lnTo>
                  <a:cubicBezTo>
                    <a:pt x="150621" y="270442"/>
                    <a:pt x="148461" y="269597"/>
                    <a:pt x="146770" y="267906"/>
                  </a:cubicBezTo>
                  <a:cubicBezTo>
                    <a:pt x="145079" y="266216"/>
                    <a:pt x="144235" y="264056"/>
                    <a:pt x="144235" y="261427"/>
                  </a:cubicBezTo>
                  <a:lnTo>
                    <a:pt x="144235" y="243398"/>
                  </a:lnTo>
                  <a:cubicBezTo>
                    <a:pt x="144235" y="240768"/>
                    <a:pt x="145079" y="238609"/>
                    <a:pt x="146770" y="236918"/>
                  </a:cubicBezTo>
                  <a:cubicBezTo>
                    <a:pt x="148461" y="235228"/>
                    <a:pt x="150621" y="234383"/>
                    <a:pt x="153250" y="234383"/>
                  </a:cubicBezTo>
                  <a:lnTo>
                    <a:pt x="216352" y="234383"/>
                  </a:lnTo>
                  <a:lnTo>
                    <a:pt x="216352" y="135221"/>
                  </a:lnTo>
                  <a:cubicBezTo>
                    <a:pt x="216352" y="132592"/>
                    <a:pt x="217197" y="130432"/>
                    <a:pt x="218888" y="128742"/>
                  </a:cubicBezTo>
                  <a:cubicBezTo>
                    <a:pt x="220578" y="127051"/>
                    <a:pt x="222739" y="126206"/>
                    <a:pt x="225368" y="126206"/>
                  </a:cubicBezTo>
                  <a:close/>
                  <a:moveTo>
                    <a:pt x="216353" y="0"/>
                  </a:moveTo>
                  <a:cubicBezTo>
                    <a:pt x="245651" y="0"/>
                    <a:pt x="273634" y="5728"/>
                    <a:pt x="300304" y="17184"/>
                  </a:cubicBezTo>
                  <a:cubicBezTo>
                    <a:pt x="326972" y="28641"/>
                    <a:pt x="349977" y="44041"/>
                    <a:pt x="369323" y="63385"/>
                  </a:cubicBezTo>
                  <a:cubicBezTo>
                    <a:pt x="388667" y="82729"/>
                    <a:pt x="404066" y="105735"/>
                    <a:pt x="415522" y="132404"/>
                  </a:cubicBezTo>
                  <a:cubicBezTo>
                    <a:pt x="426980" y="159072"/>
                    <a:pt x="432707" y="187056"/>
                    <a:pt x="432707" y="216353"/>
                  </a:cubicBezTo>
                  <a:cubicBezTo>
                    <a:pt x="432707" y="245651"/>
                    <a:pt x="426980" y="273635"/>
                    <a:pt x="415522" y="300303"/>
                  </a:cubicBezTo>
                  <a:cubicBezTo>
                    <a:pt x="404066" y="326972"/>
                    <a:pt x="388667" y="349978"/>
                    <a:pt x="369323" y="369322"/>
                  </a:cubicBezTo>
                  <a:cubicBezTo>
                    <a:pt x="349977" y="388666"/>
                    <a:pt x="326972" y="404066"/>
                    <a:pt x="300304" y="415523"/>
                  </a:cubicBezTo>
                  <a:cubicBezTo>
                    <a:pt x="273634" y="426979"/>
                    <a:pt x="245651" y="432707"/>
                    <a:pt x="216353" y="432707"/>
                  </a:cubicBezTo>
                  <a:cubicBezTo>
                    <a:pt x="184050" y="432707"/>
                    <a:pt x="153344" y="425899"/>
                    <a:pt x="124234" y="412283"/>
                  </a:cubicBezTo>
                  <a:cubicBezTo>
                    <a:pt x="95124" y="398667"/>
                    <a:pt x="70334" y="379464"/>
                    <a:pt x="49862" y="354673"/>
                  </a:cubicBezTo>
                  <a:cubicBezTo>
                    <a:pt x="48547" y="352795"/>
                    <a:pt x="47938" y="350683"/>
                    <a:pt x="48031" y="348335"/>
                  </a:cubicBezTo>
                  <a:cubicBezTo>
                    <a:pt x="48125" y="345987"/>
                    <a:pt x="48924" y="344062"/>
                    <a:pt x="50426" y="342560"/>
                  </a:cubicBezTo>
                  <a:lnTo>
                    <a:pt x="89021" y="303684"/>
                  </a:lnTo>
                  <a:cubicBezTo>
                    <a:pt x="90899" y="301993"/>
                    <a:pt x="93246" y="301148"/>
                    <a:pt x="96064" y="301148"/>
                  </a:cubicBezTo>
                  <a:cubicBezTo>
                    <a:pt x="99068" y="301524"/>
                    <a:pt x="101227" y="302651"/>
                    <a:pt x="102542" y="304529"/>
                  </a:cubicBezTo>
                  <a:cubicBezTo>
                    <a:pt x="116253" y="322371"/>
                    <a:pt x="133061" y="336174"/>
                    <a:pt x="152968" y="345940"/>
                  </a:cubicBezTo>
                  <a:cubicBezTo>
                    <a:pt x="172876" y="355706"/>
                    <a:pt x="194004" y="360589"/>
                    <a:pt x="216353" y="360589"/>
                  </a:cubicBezTo>
                  <a:cubicBezTo>
                    <a:pt x="235885" y="360589"/>
                    <a:pt x="254525" y="356786"/>
                    <a:pt x="272273" y="349180"/>
                  </a:cubicBezTo>
                  <a:cubicBezTo>
                    <a:pt x="290020" y="341574"/>
                    <a:pt x="305374" y="331291"/>
                    <a:pt x="318333" y="318333"/>
                  </a:cubicBezTo>
                  <a:cubicBezTo>
                    <a:pt x="331291" y="305374"/>
                    <a:pt x="341573" y="290021"/>
                    <a:pt x="349180" y="272273"/>
                  </a:cubicBezTo>
                  <a:cubicBezTo>
                    <a:pt x="356786" y="254525"/>
                    <a:pt x="360589" y="235885"/>
                    <a:pt x="360589" y="216353"/>
                  </a:cubicBezTo>
                  <a:cubicBezTo>
                    <a:pt x="360589" y="196822"/>
                    <a:pt x="356786" y="178182"/>
                    <a:pt x="349180" y="160434"/>
                  </a:cubicBezTo>
                  <a:cubicBezTo>
                    <a:pt x="341573" y="142686"/>
                    <a:pt x="331291" y="127333"/>
                    <a:pt x="318333" y="114374"/>
                  </a:cubicBezTo>
                  <a:cubicBezTo>
                    <a:pt x="305374" y="101416"/>
                    <a:pt x="290020" y="91133"/>
                    <a:pt x="272273" y="83527"/>
                  </a:cubicBezTo>
                  <a:cubicBezTo>
                    <a:pt x="254525" y="75921"/>
                    <a:pt x="235885" y="72118"/>
                    <a:pt x="216353" y="72118"/>
                  </a:cubicBezTo>
                  <a:cubicBezTo>
                    <a:pt x="197948" y="72118"/>
                    <a:pt x="180295" y="75451"/>
                    <a:pt x="163392" y="82118"/>
                  </a:cubicBezTo>
                  <a:cubicBezTo>
                    <a:pt x="146490" y="88786"/>
                    <a:pt x="131465" y="98317"/>
                    <a:pt x="118318" y="110712"/>
                  </a:cubicBezTo>
                  <a:lnTo>
                    <a:pt x="156912" y="149588"/>
                  </a:lnTo>
                  <a:cubicBezTo>
                    <a:pt x="162735" y="155222"/>
                    <a:pt x="164049" y="161702"/>
                    <a:pt x="160856" y="169026"/>
                  </a:cubicBezTo>
                  <a:cubicBezTo>
                    <a:pt x="157665" y="176538"/>
                    <a:pt x="152124" y="180295"/>
                    <a:pt x="144236" y="180295"/>
                  </a:cubicBezTo>
                  <a:lnTo>
                    <a:pt x="18029" y="180295"/>
                  </a:lnTo>
                  <a:cubicBezTo>
                    <a:pt x="13147" y="180295"/>
                    <a:pt x="8921" y="178510"/>
                    <a:pt x="5352" y="174942"/>
                  </a:cubicBezTo>
                  <a:cubicBezTo>
                    <a:pt x="1783" y="171374"/>
                    <a:pt x="0" y="167148"/>
                    <a:pt x="0" y="162265"/>
                  </a:cubicBezTo>
                  <a:lnTo>
                    <a:pt x="0" y="36059"/>
                  </a:lnTo>
                  <a:cubicBezTo>
                    <a:pt x="0" y="28171"/>
                    <a:pt x="3755" y="22631"/>
                    <a:pt x="11268" y="19438"/>
                  </a:cubicBezTo>
                  <a:cubicBezTo>
                    <a:pt x="18593" y="16245"/>
                    <a:pt x="25072" y="17560"/>
                    <a:pt x="30706" y="23382"/>
                  </a:cubicBezTo>
                  <a:lnTo>
                    <a:pt x="67329" y="59723"/>
                  </a:lnTo>
                  <a:cubicBezTo>
                    <a:pt x="87424" y="40754"/>
                    <a:pt x="110384" y="26058"/>
                    <a:pt x="136207" y="15635"/>
                  </a:cubicBezTo>
                  <a:cubicBezTo>
                    <a:pt x="162031" y="5211"/>
                    <a:pt x="188745" y="0"/>
                    <a:pt x="216353" y="0"/>
                  </a:cubicBezTo>
                  <a:close/>
                </a:path>
              </a:pathLst>
            </a:custGeom>
            <a:solidFill>
              <a:srgbClr val="00459D"/>
            </a:solidFill>
            <a:ln>
              <a:noFill/>
            </a:ln>
            <a:effectLst>
              <a:outerShdw dist="38100" dir="2700000" algn="tl" rotWithShape="0">
                <a:srgbClr val="6DC7AD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>
                <a:latin typeface="Montserrat" panose="00000500000000000000" pitchFamily="2" charset="0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5308498" y="1305960"/>
            <a:ext cx="3600400" cy="1114927"/>
            <a:chOff x="5308498" y="1305960"/>
            <a:chExt cx="3600400" cy="1114927"/>
          </a:xfrm>
        </p:grpSpPr>
        <p:sp>
          <p:nvSpPr>
            <p:cNvPr id="12" name="Espace réservé du contenu 2"/>
            <p:cNvSpPr txBox="1">
              <a:spLocks/>
            </p:cNvSpPr>
            <p:nvPr/>
          </p:nvSpPr>
          <p:spPr bwMode="gray">
            <a:xfrm>
              <a:off x="5308498" y="1305960"/>
              <a:ext cx="3600400" cy="11149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300" b="0" kern="1200">
                  <a:solidFill>
                    <a:srgbClr val="606060"/>
                  </a:solidFill>
                  <a:latin typeface="+mj-lt"/>
                  <a:ea typeface="+mn-ea"/>
                  <a:cs typeface="+mn-cs"/>
                </a:defRPr>
              </a:lvl1pPr>
              <a:lvl2pPr marL="214313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Font typeface="Arial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414338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SzPct val="100000"/>
                <a:buFont typeface="Arial"/>
                <a:buChar char="•"/>
                <a:defRPr sz="1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615554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SzPct val="100000"/>
                <a:buFont typeface="Arial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15579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SzPct val="100000"/>
                <a:buFont typeface="Arial"/>
                <a:buChar char="•"/>
                <a:defRPr sz="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3265">
                <a:spcAft>
                  <a:spcPts val="169"/>
                </a:spcAft>
                <a:buClr>
                  <a:srgbClr val="003DA5"/>
                </a:buClr>
                <a:buSzPct val="150000"/>
              </a:pPr>
              <a:r>
                <a:rPr lang="fr-FR" sz="1600" dirty="0">
                  <a:solidFill>
                    <a:schemeClr val="tx2"/>
                  </a:solidFill>
                  <a:latin typeface="+mn-lt"/>
                </a:rPr>
                <a:t>Un Référentiel Adresse Nationale de </a:t>
              </a:r>
              <a:r>
                <a:rPr lang="fr-FR" sz="1600" b="1" dirty="0">
                  <a:solidFill>
                    <a:srgbClr val="FFC000"/>
                  </a:solidFill>
                  <a:latin typeface="Montserrat" panose="00000500000000000000" pitchFamily="2" charset="0"/>
                  <a:cs typeface="Arial" charset="0"/>
                </a:rPr>
                <a:t>23 millions adresses</a:t>
              </a:r>
              <a:r>
                <a:rPr lang="fr-FR" sz="1600" dirty="0">
                  <a:solidFill>
                    <a:schemeClr val="tx2"/>
                  </a:solidFill>
                  <a:latin typeface="Montserrat" panose="00000500000000000000" pitchFamily="2" charset="0"/>
                </a:rPr>
                <a:t>.</a:t>
              </a:r>
            </a:p>
          </p:txBody>
        </p:sp>
        <p:sp>
          <p:nvSpPr>
            <p:cNvPr id="20" name="Freeform 566"/>
            <p:cNvSpPr/>
            <p:nvPr/>
          </p:nvSpPr>
          <p:spPr>
            <a:xfrm>
              <a:off x="7050929" y="1847407"/>
              <a:ext cx="568062" cy="491301"/>
            </a:xfrm>
            <a:custGeom>
              <a:avLst/>
              <a:gdLst>
                <a:gd name="connsiteX0" fmla="*/ 0 w 432708"/>
                <a:gd name="connsiteY0" fmla="*/ 384816 h 504825"/>
                <a:gd name="connsiteX1" fmla="*/ 91557 w 432708"/>
                <a:gd name="connsiteY1" fmla="*/ 420594 h 504825"/>
                <a:gd name="connsiteX2" fmla="*/ 216354 w 432708"/>
                <a:gd name="connsiteY2" fmla="*/ 432707 h 504825"/>
                <a:gd name="connsiteX3" fmla="*/ 341151 w 432708"/>
                <a:gd name="connsiteY3" fmla="*/ 420594 h 504825"/>
                <a:gd name="connsiteX4" fmla="*/ 432708 w 432708"/>
                <a:gd name="connsiteY4" fmla="*/ 384816 h 504825"/>
                <a:gd name="connsiteX5" fmla="*/ 432708 w 432708"/>
                <a:gd name="connsiteY5" fmla="*/ 432707 h 504825"/>
                <a:gd name="connsiteX6" fmla="*/ 403692 w 432708"/>
                <a:gd name="connsiteY6" fmla="*/ 468766 h 504825"/>
                <a:gd name="connsiteX7" fmla="*/ 324813 w 432708"/>
                <a:gd name="connsiteY7" fmla="*/ 495106 h 504825"/>
                <a:gd name="connsiteX8" fmla="*/ 216354 w 432708"/>
                <a:gd name="connsiteY8" fmla="*/ 504825 h 504825"/>
                <a:gd name="connsiteX9" fmla="*/ 107895 w 432708"/>
                <a:gd name="connsiteY9" fmla="*/ 495106 h 504825"/>
                <a:gd name="connsiteX10" fmla="*/ 29017 w 432708"/>
                <a:gd name="connsiteY10" fmla="*/ 468766 h 504825"/>
                <a:gd name="connsiteX11" fmla="*/ 0 w 432708"/>
                <a:gd name="connsiteY11" fmla="*/ 432707 h 504825"/>
                <a:gd name="connsiteX12" fmla="*/ 0 w 432708"/>
                <a:gd name="connsiteY12" fmla="*/ 276640 h 504825"/>
                <a:gd name="connsiteX13" fmla="*/ 91557 w 432708"/>
                <a:gd name="connsiteY13" fmla="*/ 312417 h 504825"/>
                <a:gd name="connsiteX14" fmla="*/ 216354 w 432708"/>
                <a:gd name="connsiteY14" fmla="*/ 324530 h 504825"/>
                <a:gd name="connsiteX15" fmla="*/ 341151 w 432708"/>
                <a:gd name="connsiteY15" fmla="*/ 312417 h 504825"/>
                <a:gd name="connsiteX16" fmla="*/ 432708 w 432708"/>
                <a:gd name="connsiteY16" fmla="*/ 276640 h 504825"/>
                <a:gd name="connsiteX17" fmla="*/ 432708 w 432708"/>
                <a:gd name="connsiteY17" fmla="*/ 324530 h 504825"/>
                <a:gd name="connsiteX18" fmla="*/ 403692 w 432708"/>
                <a:gd name="connsiteY18" fmla="*/ 360589 h 504825"/>
                <a:gd name="connsiteX19" fmla="*/ 324813 w 432708"/>
                <a:gd name="connsiteY19" fmla="*/ 386929 h 504825"/>
                <a:gd name="connsiteX20" fmla="*/ 216354 w 432708"/>
                <a:gd name="connsiteY20" fmla="*/ 396648 h 504825"/>
                <a:gd name="connsiteX21" fmla="*/ 107895 w 432708"/>
                <a:gd name="connsiteY21" fmla="*/ 386929 h 504825"/>
                <a:gd name="connsiteX22" fmla="*/ 29017 w 432708"/>
                <a:gd name="connsiteY22" fmla="*/ 360589 h 504825"/>
                <a:gd name="connsiteX23" fmla="*/ 0 w 432708"/>
                <a:gd name="connsiteY23" fmla="*/ 324530 h 504825"/>
                <a:gd name="connsiteX24" fmla="*/ 0 w 432708"/>
                <a:gd name="connsiteY24" fmla="*/ 168463 h 504825"/>
                <a:gd name="connsiteX25" fmla="*/ 91557 w 432708"/>
                <a:gd name="connsiteY25" fmla="*/ 204240 h 504825"/>
                <a:gd name="connsiteX26" fmla="*/ 216354 w 432708"/>
                <a:gd name="connsiteY26" fmla="*/ 216354 h 504825"/>
                <a:gd name="connsiteX27" fmla="*/ 341151 w 432708"/>
                <a:gd name="connsiteY27" fmla="*/ 204240 h 504825"/>
                <a:gd name="connsiteX28" fmla="*/ 432708 w 432708"/>
                <a:gd name="connsiteY28" fmla="*/ 168463 h 504825"/>
                <a:gd name="connsiteX29" fmla="*/ 432708 w 432708"/>
                <a:gd name="connsiteY29" fmla="*/ 216354 h 504825"/>
                <a:gd name="connsiteX30" fmla="*/ 403692 w 432708"/>
                <a:gd name="connsiteY30" fmla="*/ 252412 h 504825"/>
                <a:gd name="connsiteX31" fmla="*/ 324813 w 432708"/>
                <a:gd name="connsiteY31" fmla="*/ 278752 h 504825"/>
                <a:gd name="connsiteX32" fmla="*/ 216354 w 432708"/>
                <a:gd name="connsiteY32" fmla="*/ 288471 h 504825"/>
                <a:gd name="connsiteX33" fmla="*/ 107895 w 432708"/>
                <a:gd name="connsiteY33" fmla="*/ 278752 h 504825"/>
                <a:gd name="connsiteX34" fmla="*/ 29017 w 432708"/>
                <a:gd name="connsiteY34" fmla="*/ 252412 h 504825"/>
                <a:gd name="connsiteX35" fmla="*/ 0 w 432708"/>
                <a:gd name="connsiteY35" fmla="*/ 216354 h 504825"/>
                <a:gd name="connsiteX36" fmla="*/ 216354 w 432708"/>
                <a:gd name="connsiteY36" fmla="*/ 0 h 504825"/>
                <a:gd name="connsiteX37" fmla="*/ 324813 w 432708"/>
                <a:gd name="connsiteY37" fmla="*/ 9719 h 504825"/>
                <a:gd name="connsiteX38" fmla="*/ 403692 w 432708"/>
                <a:gd name="connsiteY38" fmla="*/ 36059 h 504825"/>
                <a:gd name="connsiteX39" fmla="*/ 432708 w 432708"/>
                <a:gd name="connsiteY39" fmla="*/ 72118 h 504825"/>
                <a:gd name="connsiteX40" fmla="*/ 432708 w 432708"/>
                <a:gd name="connsiteY40" fmla="*/ 108177 h 504825"/>
                <a:gd name="connsiteX41" fmla="*/ 403692 w 432708"/>
                <a:gd name="connsiteY41" fmla="*/ 144236 h 504825"/>
                <a:gd name="connsiteX42" fmla="*/ 324813 w 432708"/>
                <a:gd name="connsiteY42" fmla="*/ 170576 h 504825"/>
                <a:gd name="connsiteX43" fmla="*/ 216354 w 432708"/>
                <a:gd name="connsiteY43" fmla="*/ 180295 h 504825"/>
                <a:gd name="connsiteX44" fmla="*/ 107895 w 432708"/>
                <a:gd name="connsiteY44" fmla="*/ 170576 h 504825"/>
                <a:gd name="connsiteX45" fmla="*/ 29017 w 432708"/>
                <a:gd name="connsiteY45" fmla="*/ 144236 h 504825"/>
                <a:gd name="connsiteX46" fmla="*/ 0 w 432708"/>
                <a:gd name="connsiteY46" fmla="*/ 108177 h 504825"/>
                <a:gd name="connsiteX47" fmla="*/ 0 w 432708"/>
                <a:gd name="connsiteY47" fmla="*/ 72118 h 504825"/>
                <a:gd name="connsiteX48" fmla="*/ 29017 w 432708"/>
                <a:gd name="connsiteY48" fmla="*/ 36059 h 504825"/>
                <a:gd name="connsiteX49" fmla="*/ 107895 w 432708"/>
                <a:gd name="connsiteY49" fmla="*/ 9719 h 504825"/>
                <a:gd name="connsiteX50" fmla="*/ 216354 w 432708"/>
                <a:gd name="connsiteY50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32708" h="504825">
                  <a:moveTo>
                    <a:pt x="0" y="384816"/>
                  </a:moveTo>
                  <a:cubicBezTo>
                    <a:pt x="22349" y="400592"/>
                    <a:pt x="52868" y="412518"/>
                    <a:pt x="91557" y="420594"/>
                  </a:cubicBezTo>
                  <a:cubicBezTo>
                    <a:pt x="130244" y="428669"/>
                    <a:pt x="171844" y="432707"/>
                    <a:pt x="216354" y="432707"/>
                  </a:cubicBezTo>
                  <a:cubicBezTo>
                    <a:pt x="260864" y="432707"/>
                    <a:pt x="302463" y="428669"/>
                    <a:pt x="341151" y="420594"/>
                  </a:cubicBezTo>
                  <a:cubicBezTo>
                    <a:pt x="379840" y="412518"/>
                    <a:pt x="410358" y="400592"/>
                    <a:pt x="432708" y="384816"/>
                  </a:cubicBezTo>
                  <a:lnTo>
                    <a:pt x="432708" y="432707"/>
                  </a:lnTo>
                  <a:cubicBezTo>
                    <a:pt x="432708" y="445666"/>
                    <a:pt x="423035" y="457685"/>
                    <a:pt x="403692" y="468766"/>
                  </a:cubicBezTo>
                  <a:cubicBezTo>
                    <a:pt x="384347" y="479847"/>
                    <a:pt x="358054" y="488627"/>
                    <a:pt x="324813" y="495106"/>
                  </a:cubicBezTo>
                  <a:cubicBezTo>
                    <a:pt x="291570" y="501585"/>
                    <a:pt x="255417" y="504825"/>
                    <a:pt x="216354" y="504825"/>
                  </a:cubicBezTo>
                  <a:cubicBezTo>
                    <a:pt x="177290" y="504825"/>
                    <a:pt x="141137" y="501585"/>
                    <a:pt x="107895" y="495106"/>
                  </a:cubicBezTo>
                  <a:cubicBezTo>
                    <a:pt x="74654" y="488627"/>
                    <a:pt x="48360" y="479847"/>
                    <a:pt x="29017" y="468766"/>
                  </a:cubicBezTo>
                  <a:cubicBezTo>
                    <a:pt x="9672" y="457685"/>
                    <a:pt x="0" y="445666"/>
                    <a:pt x="0" y="432707"/>
                  </a:cubicBezTo>
                  <a:close/>
                  <a:moveTo>
                    <a:pt x="0" y="276640"/>
                  </a:moveTo>
                  <a:cubicBezTo>
                    <a:pt x="22349" y="292415"/>
                    <a:pt x="52868" y="304341"/>
                    <a:pt x="91557" y="312417"/>
                  </a:cubicBezTo>
                  <a:cubicBezTo>
                    <a:pt x="130244" y="320492"/>
                    <a:pt x="171844" y="324530"/>
                    <a:pt x="216354" y="324530"/>
                  </a:cubicBezTo>
                  <a:cubicBezTo>
                    <a:pt x="260864" y="324530"/>
                    <a:pt x="302463" y="320492"/>
                    <a:pt x="341151" y="312417"/>
                  </a:cubicBezTo>
                  <a:cubicBezTo>
                    <a:pt x="379840" y="304341"/>
                    <a:pt x="410358" y="292415"/>
                    <a:pt x="432708" y="276640"/>
                  </a:cubicBezTo>
                  <a:lnTo>
                    <a:pt x="432708" y="324530"/>
                  </a:lnTo>
                  <a:cubicBezTo>
                    <a:pt x="432708" y="337489"/>
                    <a:pt x="423035" y="349509"/>
                    <a:pt x="403692" y="360589"/>
                  </a:cubicBezTo>
                  <a:cubicBezTo>
                    <a:pt x="384347" y="371670"/>
                    <a:pt x="358054" y="380450"/>
                    <a:pt x="324813" y="386929"/>
                  </a:cubicBezTo>
                  <a:cubicBezTo>
                    <a:pt x="291570" y="393409"/>
                    <a:pt x="255417" y="396648"/>
                    <a:pt x="216354" y="396648"/>
                  </a:cubicBezTo>
                  <a:cubicBezTo>
                    <a:pt x="177290" y="396648"/>
                    <a:pt x="141137" y="393409"/>
                    <a:pt x="107895" y="386929"/>
                  </a:cubicBezTo>
                  <a:cubicBezTo>
                    <a:pt x="74654" y="380450"/>
                    <a:pt x="48360" y="371670"/>
                    <a:pt x="29017" y="360589"/>
                  </a:cubicBezTo>
                  <a:cubicBezTo>
                    <a:pt x="9672" y="349509"/>
                    <a:pt x="0" y="337489"/>
                    <a:pt x="0" y="324530"/>
                  </a:cubicBezTo>
                  <a:close/>
                  <a:moveTo>
                    <a:pt x="0" y="168463"/>
                  </a:moveTo>
                  <a:cubicBezTo>
                    <a:pt x="22349" y="184239"/>
                    <a:pt x="52868" y="196164"/>
                    <a:pt x="91557" y="204240"/>
                  </a:cubicBezTo>
                  <a:cubicBezTo>
                    <a:pt x="130244" y="212316"/>
                    <a:pt x="171844" y="216354"/>
                    <a:pt x="216354" y="216354"/>
                  </a:cubicBezTo>
                  <a:cubicBezTo>
                    <a:pt x="260864" y="216354"/>
                    <a:pt x="302463" y="212316"/>
                    <a:pt x="341151" y="204240"/>
                  </a:cubicBezTo>
                  <a:cubicBezTo>
                    <a:pt x="379840" y="196164"/>
                    <a:pt x="410358" y="184239"/>
                    <a:pt x="432708" y="168463"/>
                  </a:cubicBezTo>
                  <a:lnTo>
                    <a:pt x="432708" y="216354"/>
                  </a:lnTo>
                  <a:cubicBezTo>
                    <a:pt x="432708" y="229312"/>
                    <a:pt x="423035" y="241332"/>
                    <a:pt x="403692" y="252412"/>
                  </a:cubicBezTo>
                  <a:cubicBezTo>
                    <a:pt x="384347" y="263493"/>
                    <a:pt x="358054" y="272273"/>
                    <a:pt x="324813" y="278752"/>
                  </a:cubicBezTo>
                  <a:cubicBezTo>
                    <a:pt x="291570" y="285232"/>
                    <a:pt x="255417" y="288471"/>
                    <a:pt x="216354" y="288471"/>
                  </a:cubicBezTo>
                  <a:cubicBezTo>
                    <a:pt x="177290" y="288471"/>
                    <a:pt x="141137" y="285232"/>
                    <a:pt x="107895" y="278752"/>
                  </a:cubicBezTo>
                  <a:cubicBezTo>
                    <a:pt x="74654" y="272273"/>
                    <a:pt x="48360" y="263493"/>
                    <a:pt x="29017" y="252412"/>
                  </a:cubicBezTo>
                  <a:cubicBezTo>
                    <a:pt x="9672" y="241332"/>
                    <a:pt x="0" y="229312"/>
                    <a:pt x="0" y="216354"/>
                  </a:cubicBezTo>
                  <a:close/>
                  <a:moveTo>
                    <a:pt x="216354" y="0"/>
                  </a:moveTo>
                  <a:cubicBezTo>
                    <a:pt x="255417" y="0"/>
                    <a:pt x="291570" y="3240"/>
                    <a:pt x="324813" y="9719"/>
                  </a:cubicBezTo>
                  <a:cubicBezTo>
                    <a:pt x="358054" y="16198"/>
                    <a:pt x="384347" y="24978"/>
                    <a:pt x="403692" y="36059"/>
                  </a:cubicBezTo>
                  <a:cubicBezTo>
                    <a:pt x="423035" y="47140"/>
                    <a:pt x="432708" y="59159"/>
                    <a:pt x="432708" y="72118"/>
                  </a:cubicBezTo>
                  <a:lnTo>
                    <a:pt x="432708" y="108177"/>
                  </a:lnTo>
                  <a:cubicBezTo>
                    <a:pt x="432708" y="121136"/>
                    <a:pt x="423035" y="133155"/>
                    <a:pt x="403692" y="144236"/>
                  </a:cubicBezTo>
                  <a:cubicBezTo>
                    <a:pt x="384347" y="155316"/>
                    <a:pt x="358054" y="164096"/>
                    <a:pt x="324813" y="170576"/>
                  </a:cubicBezTo>
                  <a:cubicBezTo>
                    <a:pt x="291570" y="177055"/>
                    <a:pt x="255417" y="180295"/>
                    <a:pt x="216354" y="180295"/>
                  </a:cubicBezTo>
                  <a:cubicBezTo>
                    <a:pt x="177290" y="180295"/>
                    <a:pt x="141137" y="177055"/>
                    <a:pt x="107895" y="170576"/>
                  </a:cubicBezTo>
                  <a:cubicBezTo>
                    <a:pt x="74654" y="164096"/>
                    <a:pt x="48360" y="155316"/>
                    <a:pt x="29017" y="144236"/>
                  </a:cubicBezTo>
                  <a:cubicBezTo>
                    <a:pt x="9672" y="133155"/>
                    <a:pt x="0" y="121136"/>
                    <a:pt x="0" y="108177"/>
                  </a:cubicBezTo>
                  <a:lnTo>
                    <a:pt x="0" y="72118"/>
                  </a:lnTo>
                  <a:cubicBezTo>
                    <a:pt x="0" y="59159"/>
                    <a:pt x="9672" y="47140"/>
                    <a:pt x="29017" y="36059"/>
                  </a:cubicBezTo>
                  <a:cubicBezTo>
                    <a:pt x="48360" y="24978"/>
                    <a:pt x="74654" y="16198"/>
                    <a:pt x="107895" y="9719"/>
                  </a:cubicBezTo>
                  <a:cubicBezTo>
                    <a:pt x="141137" y="3240"/>
                    <a:pt x="177290" y="0"/>
                    <a:pt x="216354" y="0"/>
                  </a:cubicBezTo>
                  <a:close/>
                </a:path>
              </a:pathLst>
            </a:custGeom>
            <a:solidFill>
              <a:srgbClr val="00459D"/>
            </a:solidFill>
            <a:ln>
              <a:noFill/>
            </a:ln>
            <a:effectLst>
              <a:outerShdw dist="38100" dir="2700000" algn="tl" rotWithShape="0">
                <a:srgbClr val="6DC7AD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>
                <a:latin typeface="Montserrat" panose="00000500000000000000" pitchFamily="2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458029" y="4592690"/>
            <a:ext cx="4044518" cy="1296259"/>
            <a:chOff x="2254814" y="4253448"/>
            <a:chExt cx="4044518" cy="1296259"/>
          </a:xfrm>
        </p:grpSpPr>
        <p:sp>
          <p:nvSpPr>
            <p:cNvPr id="14" name="Espace réservé du contenu 2"/>
            <p:cNvSpPr txBox="1">
              <a:spLocks/>
            </p:cNvSpPr>
            <p:nvPr/>
          </p:nvSpPr>
          <p:spPr bwMode="gray">
            <a:xfrm>
              <a:off x="2254814" y="4253448"/>
              <a:ext cx="4044518" cy="119291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300" b="0" kern="1200">
                  <a:solidFill>
                    <a:srgbClr val="606060"/>
                  </a:solidFill>
                  <a:latin typeface="+mj-lt"/>
                  <a:ea typeface="+mn-ea"/>
                  <a:cs typeface="+mn-cs"/>
                </a:defRPr>
              </a:lvl1pPr>
              <a:lvl2pPr marL="214313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Font typeface="Arial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414338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SzPct val="100000"/>
                <a:buFont typeface="Arial"/>
                <a:buChar char="•"/>
                <a:defRPr sz="1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615554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SzPct val="100000"/>
                <a:buFont typeface="Arial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15579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SzPct val="100000"/>
                <a:buFont typeface="Arial"/>
                <a:buChar char="•"/>
                <a:defRPr sz="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3265">
                <a:spcAft>
                  <a:spcPts val="169"/>
                </a:spcAft>
                <a:buClr>
                  <a:srgbClr val="003DA5"/>
                </a:buClr>
                <a:buSzPct val="150000"/>
              </a:pPr>
              <a:r>
                <a:rPr lang="fr-FR" sz="1600" dirty="0">
                  <a:solidFill>
                    <a:schemeClr val="tx2"/>
                  </a:solidFill>
                  <a:latin typeface="+mn-lt"/>
                </a:rPr>
                <a:t>Des</a:t>
              </a:r>
              <a:r>
                <a:rPr lang="fr-FR" sz="1600" dirty="0">
                  <a:solidFill>
                    <a:schemeClr val="tx2"/>
                  </a:solidFill>
                  <a:latin typeface="Montserrat" panose="00000500000000000000" pitchFamily="2" charset="0"/>
                </a:rPr>
                <a:t> </a:t>
              </a:r>
              <a:r>
                <a:rPr lang="fr-FR" sz="1600" b="1" dirty="0">
                  <a:solidFill>
                    <a:srgbClr val="FFC000"/>
                  </a:solidFill>
                  <a:latin typeface="Montserrat" panose="00000500000000000000" pitchFamily="2" charset="0"/>
                  <a:cs typeface="Arial" charset="0"/>
                </a:rPr>
                <a:t>experts qualifiés </a:t>
              </a:r>
              <a:r>
                <a:rPr lang="fr-FR" sz="1600" dirty="0">
                  <a:solidFill>
                    <a:schemeClr val="tx2"/>
                  </a:solidFill>
                  <a:latin typeface="+mn-lt"/>
                </a:rPr>
                <a:t>maîtrisant parfaitement les normes de l’adresse,</a:t>
              </a:r>
            </a:p>
            <a:p>
              <a:pPr marL="163265">
                <a:spcAft>
                  <a:spcPts val="169"/>
                </a:spcAft>
                <a:buClr>
                  <a:srgbClr val="003DA5"/>
                </a:buClr>
                <a:buSzPct val="150000"/>
              </a:pPr>
              <a:r>
                <a:rPr lang="fr-FR" sz="1600" dirty="0">
                  <a:solidFill>
                    <a:schemeClr val="tx2"/>
                  </a:solidFill>
                  <a:latin typeface="+mn-lt"/>
                </a:rPr>
                <a:t>ses subtilités et les données territoriales.</a:t>
              </a:r>
            </a:p>
          </p:txBody>
        </p:sp>
        <p:sp>
          <p:nvSpPr>
            <p:cNvPr id="21" name="Freeform 548"/>
            <p:cNvSpPr/>
            <p:nvPr/>
          </p:nvSpPr>
          <p:spPr>
            <a:xfrm>
              <a:off x="3938367" y="5017651"/>
              <a:ext cx="748963" cy="532056"/>
            </a:xfrm>
            <a:custGeom>
              <a:avLst/>
              <a:gdLst>
                <a:gd name="connsiteX0" fmla="*/ 149308 w 649060"/>
                <a:gd name="connsiteY0" fmla="*/ 199451 h 432707"/>
                <a:gd name="connsiteX1" fmla="*/ 311010 w 649060"/>
                <a:gd name="connsiteY1" fmla="*/ 250440 h 432707"/>
                <a:gd name="connsiteX2" fmla="*/ 324531 w 649060"/>
                <a:gd name="connsiteY2" fmla="*/ 252412 h 432707"/>
                <a:gd name="connsiteX3" fmla="*/ 338053 w 649060"/>
                <a:gd name="connsiteY3" fmla="*/ 250440 h 432707"/>
                <a:gd name="connsiteX4" fmla="*/ 499755 w 649060"/>
                <a:gd name="connsiteY4" fmla="*/ 199451 h 432707"/>
                <a:gd name="connsiteX5" fmla="*/ 504825 w 649060"/>
                <a:gd name="connsiteY5" fmla="*/ 288471 h 432707"/>
                <a:gd name="connsiteX6" fmla="*/ 481726 w 649060"/>
                <a:gd name="connsiteY6" fmla="*/ 324530 h 432707"/>
                <a:gd name="connsiteX7" fmla="*/ 415524 w 649060"/>
                <a:gd name="connsiteY7" fmla="*/ 350870 h 432707"/>
                <a:gd name="connsiteX8" fmla="*/ 324531 w 649060"/>
                <a:gd name="connsiteY8" fmla="*/ 360589 h 432707"/>
                <a:gd name="connsiteX9" fmla="*/ 233539 w 649060"/>
                <a:gd name="connsiteY9" fmla="*/ 350870 h 432707"/>
                <a:gd name="connsiteX10" fmla="*/ 167337 w 649060"/>
                <a:gd name="connsiteY10" fmla="*/ 324530 h 432707"/>
                <a:gd name="connsiteX11" fmla="*/ 144237 w 649060"/>
                <a:gd name="connsiteY11" fmla="*/ 288471 h 432707"/>
                <a:gd name="connsiteX12" fmla="*/ 324530 w 649060"/>
                <a:gd name="connsiteY12" fmla="*/ 0 h 432707"/>
                <a:gd name="connsiteX13" fmla="*/ 327347 w 649060"/>
                <a:gd name="connsiteY13" fmla="*/ 282 h 432707"/>
                <a:gd name="connsiteX14" fmla="*/ 642862 w 649060"/>
                <a:gd name="connsiteY14" fmla="*/ 99444 h 432707"/>
                <a:gd name="connsiteX15" fmla="*/ 649060 w 649060"/>
                <a:gd name="connsiteY15" fmla="*/ 108177 h 432707"/>
                <a:gd name="connsiteX16" fmla="*/ 642862 w 649060"/>
                <a:gd name="connsiteY16" fmla="*/ 116910 h 432707"/>
                <a:gd name="connsiteX17" fmla="*/ 327347 w 649060"/>
                <a:gd name="connsiteY17" fmla="*/ 216072 h 432707"/>
                <a:gd name="connsiteX18" fmla="*/ 324530 w 649060"/>
                <a:gd name="connsiteY18" fmla="*/ 216354 h 432707"/>
                <a:gd name="connsiteX19" fmla="*/ 321714 w 649060"/>
                <a:gd name="connsiteY19" fmla="*/ 216072 h 432707"/>
                <a:gd name="connsiteX20" fmla="*/ 138038 w 649060"/>
                <a:gd name="connsiteY20" fmla="*/ 158039 h 432707"/>
                <a:gd name="connsiteX21" fmla="*/ 118037 w 649060"/>
                <a:gd name="connsiteY21" fmla="*/ 189450 h 432707"/>
                <a:gd name="connsiteX22" fmla="*/ 108458 w 649060"/>
                <a:gd name="connsiteY22" fmla="*/ 239735 h 432707"/>
                <a:gd name="connsiteX23" fmla="*/ 126206 w 649060"/>
                <a:gd name="connsiteY23" fmla="*/ 270442 h 432707"/>
                <a:gd name="connsiteX24" fmla="*/ 109867 w 649060"/>
                <a:gd name="connsiteY24" fmla="*/ 300585 h 432707"/>
                <a:gd name="connsiteX25" fmla="*/ 126206 w 649060"/>
                <a:gd name="connsiteY25" fmla="*/ 422566 h 432707"/>
                <a:gd name="connsiteX26" fmla="*/ 123952 w 649060"/>
                <a:gd name="connsiteY26" fmla="*/ 429608 h 432707"/>
                <a:gd name="connsiteX27" fmla="*/ 117192 w 649060"/>
                <a:gd name="connsiteY27" fmla="*/ 432707 h 432707"/>
                <a:gd name="connsiteX28" fmla="*/ 63104 w 649060"/>
                <a:gd name="connsiteY28" fmla="*/ 432707 h 432707"/>
                <a:gd name="connsiteX29" fmla="*/ 56342 w 649060"/>
                <a:gd name="connsiteY29" fmla="*/ 429608 h 432707"/>
                <a:gd name="connsiteX30" fmla="*/ 54088 w 649060"/>
                <a:gd name="connsiteY30" fmla="*/ 422566 h 432707"/>
                <a:gd name="connsiteX31" fmla="*/ 70427 w 649060"/>
                <a:gd name="connsiteY31" fmla="*/ 300585 h 432707"/>
                <a:gd name="connsiteX32" fmla="*/ 54088 w 649060"/>
                <a:gd name="connsiteY32" fmla="*/ 270442 h 432707"/>
                <a:gd name="connsiteX33" fmla="*/ 72399 w 649060"/>
                <a:gd name="connsiteY33" fmla="*/ 239172 h 432707"/>
                <a:gd name="connsiteX34" fmla="*/ 100007 w 649060"/>
                <a:gd name="connsiteY34" fmla="*/ 146208 h 432707"/>
                <a:gd name="connsiteX35" fmla="*/ 6198 w 649060"/>
                <a:gd name="connsiteY35" fmla="*/ 116910 h 432707"/>
                <a:gd name="connsiteX36" fmla="*/ 0 w 649060"/>
                <a:gd name="connsiteY36" fmla="*/ 108177 h 432707"/>
                <a:gd name="connsiteX37" fmla="*/ 6198 w 649060"/>
                <a:gd name="connsiteY37" fmla="*/ 99444 h 432707"/>
                <a:gd name="connsiteX38" fmla="*/ 321714 w 649060"/>
                <a:gd name="connsiteY38" fmla="*/ 282 h 432707"/>
                <a:gd name="connsiteX39" fmla="*/ 324530 w 649060"/>
                <a:gd name="connsiteY39" fmla="*/ 0 h 43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49060" h="432707">
                  <a:moveTo>
                    <a:pt x="149308" y="199451"/>
                  </a:moveTo>
                  <a:lnTo>
                    <a:pt x="311010" y="250440"/>
                  </a:lnTo>
                  <a:cubicBezTo>
                    <a:pt x="315141" y="251755"/>
                    <a:pt x="319649" y="252412"/>
                    <a:pt x="324531" y="252412"/>
                  </a:cubicBezTo>
                  <a:cubicBezTo>
                    <a:pt x="329414" y="252412"/>
                    <a:pt x="333921" y="251755"/>
                    <a:pt x="338053" y="250440"/>
                  </a:cubicBezTo>
                  <a:lnTo>
                    <a:pt x="499755" y="199451"/>
                  </a:lnTo>
                  <a:lnTo>
                    <a:pt x="504825" y="288471"/>
                  </a:lnTo>
                  <a:cubicBezTo>
                    <a:pt x="505577" y="301430"/>
                    <a:pt x="497878" y="313450"/>
                    <a:pt x="481726" y="324530"/>
                  </a:cubicBezTo>
                  <a:cubicBezTo>
                    <a:pt x="465575" y="335611"/>
                    <a:pt x="443507" y="344391"/>
                    <a:pt x="415524" y="350870"/>
                  </a:cubicBezTo>
                  <a:cubicBezTo>
                    <a:pt x="387540" y="357350"/>
                    <a:pt x="357210" y="360589"/>
                    <a:pt x="324531" y="360589"/>
                  </a:cubicBezTo>
                  <a:cubicBezTo>
                    <a:pt x="291852" y="360589"/>
                    <a:pt x="261522" y="357350"/>
                    <a:pt x="233539" y="350870"/>
                  </a:cubicBezTo>
                  <a:cubicBezTo>
                    <a:pt x="205556" y="344391"/>
                    <a:pt x="183488" y="335611"/>
                    <a:pt x="167337" y="324530"/>
                  </a:cubicBezTo>
                  <a:cubicBezTo>
                    <a:pt x="151186" y="313450"/>
                    <a:pt x="143485" y="301430"/>
                    <a:pt x="144237" y="288471"/>
                  </a:cubicBezTo>
                  <a:close/>
                  <a:moveTo>
                    <a:pt x="324530" y="0"/>
                  </a:moveTo>
                  <a:cubicBezTo>
                    <a:pt x="325658" y="0"/>
                    <a:pt x="326596" y="94"/>
                    <a:pt x="327347" y="282"/>
                  </a:cubicBezTo>
                  <a:lnTo>
                    <a:pt x="642862" y="99444"/>
                  </a:lnTo>
                  <a:cubicBezTo>
                    <a:pt x="646994" y="100946"/>
                    <a:pt x="649060" y="103857"/>
                    <a:pt x="649060" y="108177"/>
                  </a:cubicBezTo>
                  <a:cubicBezTo>
                    <a:pt x="649060" y="112496"/>
                    <a:pt x="646994" y="115407"/>
                    <a:pt x="642862" y="116910"/>
                  </a:cubicBezTo>
                  <a:lnTo>
                    <a:pt x="327347" y="216072"/>
                  </a:lnTo>
                  <a:cubicBezTo>
                    <a:pt x="326596" y="216260"/>
                    <a:pt x="325658" y="216354"/>
                    <a:pt x="324530" y="216354"/>
                  </a:cubicBezTo>
                  <a:cubicBezTo>
                    <a:pt x="323403" y="216354"/>
                    <a:pt x="322465" y="216260"/>
                    <a:pt x="321714" y="216072"/>
                  </a:cubicBezTo>
                  <a:lnTo>
                    <a:pt x="138038" y="158039"/>
                  </a:lnTo>
                  <a:cubicBezTo>
                    <a:pt x="129962" y="164425"/>
                    <a:pt x="123295" y="174895"/>
                    <a:pt x="118037" y="189450"/>
                  </a:cubicBezTo>
                  <a:cubicBezTo>
                    <a:pt x="112778" y="204005"/>
                    <a:pt x="109585" y="220767"/>
                    <a:pt x="108458" y="239735"/>
                  </a:cubicBezTo>
                  <a:cubicBezTo>
                    <a:pt x="120291" y="246497"/>
                    <a:pt x="126206" y="256732"/>
                    <a:pt x="126206" y="270442"/>
                  </a:cubicBezTo>
                  <a:cubicBezTo>
                    <a:pt x="126206" y="283401"/>
                    <a:pt x="120761" y="293448"/>
                    <a:pt x="109867" y="300585"/>
                  </a:cubicBezTo>
                  <a:lnTo>
                    <a:pt x="126206" y="422566"/>
                  </a:lnTo>
                  <a:cubicBezTo>
                    <a:pt x="126582" y="425195"/>
                    <a:pt x="125831" y="427542"/>
                    <a:pt x="123952" y="429608"/>
                  </a:cubicBezTo>
                  <a:cubicBezTo>
                    <a:pt x="122263" y="431674"/>
                    <a:pt x="120009" y="432707"/>
                    <a:pt x="117192" y="432707"/>
                  </a:cubicBezTo>
                  <a:lnTo>
                    <a:pt x="63104" y="432707"/>
                  </a:lnTo>
                  <a:cubicBezTo>
                    <a:pt x="60286" y="432707"/>
                    <a:pt x="58032" y="431674"/>
                    <a:pt x="56342" y="429608"/>
                  </a:cubicBezTo>
                  <a:cubicBezTo>
                    <a:pt x="54464" y="427542"/>
                    <a:pt x="53713" y="425195"/>
                    <a:pt x="54088" y="422566"/>
                  </a:cubicBezTo>
                  <a:lnTo>
                    <a:pt x="70427" y="300585"/>
                  </a:lnTo>
                  <a:cubicBezTo>
                    <a:pt x="59535" y="293448"/>
                    <a:pt x="54088" y="283401"/>
                    <a:pt x="54088" y="270442"/>
                  </a:cubicBezTo>
                  <a:cubicBezTo>
                    <a:pt x="54088" y="256732"/>
                    <a:pt x="60192" y="246309"/>
                    <a:pt x="72399" y="239172"/>
                  </a:cubicBezTo>
                  <a:cubicBezTo>
                    <a:pt x="74465" y="200296"/>
                    <a:pt x="83668" y="169308"/>
                    <a:pt x="100007" y="146208"/>
                  </a:cubicBezTo>
                  <a:lnTo>
                    <a:pt x="6198" y="116910"/>
                  </a:lnTo>
                  <a:cubicBezTo>
                    <a:pt x="2066" y="115407"/>
                    <a:pt x="0" y="112496"/>
                    <a:pt x="0" y="108177"/>
                  </a:cubicBezTo>
                  <a:cubicBezTo>
                    <a:pt x="0" y="103857"/>
                    <a:pt x="2066" y="100946"/>
                    <a:pt x="6198" y="99444"/>
                  </a:cubicBezTo>
                  <a:lnTo>
                    <a:pt x="321714" y="282"/>
                  </a:lnTo>
                  <a:cubicBezTo>
                    <a:pt x="322465" y="94"/>
                    <a:pt x="323403" y="0"/>
                    <a:pt x="324530" y="0"/>
                  </a:cubicBezTo>
                  <a:close/>
                </a:path>
              </a:pathLst>
            </a:custGeom>
            <a:solidFill>
              <a:srgbClr val="00459D"/>
            </a:solidFill>
            <a:ln>
              <a:noFill/>
            </a:ln>
            <a:effectLst>
              <a:outerShdw dist="38100" dir="2700000" algn="tl" rotWithShape="0">
                <a:srgbClr val="6DC7AD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>
                <a:latin typeface="Montserrat" panose="00000500000000000000" pitchFamily="2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220072" y="2727518"/>
            <a:ext cx="3793676" cy="2043247"/>
            <a:chOff x="5026796" y="2753904"/>
            <a:chExt cx="3793676" cy="2043247"/>
          </a:xfrm>
        </p:grpSpPr>
        <p:sp>
          <p:nvSpPr>
            <p:cNvPr id="13" name="Espace réservé du contenu 2"/>
            <p:cNvSpPr txBox="1">
              <a:spLocks/>
            </p:cNvSpPr>
            <p:nvPr/>
          </p:nvSpPr>
          <p:spPr bwMode="gray">
            <a:xfrm>
              <a:off x="5026796" y="2753904"/>
              <a:ext cx="3793676" cy="132316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300" b="0" kern="1200">
                  <a:solidFill>
                    <a:srgbClr val="606060"/>
                  </a:solidFill>
                  <a:latin typeface="+mj-lt"/>
                  <a:ea typeface="+mn-ea"/>
                  <a:cs typeface="+mn-cs"/>
                </a:defRPr>
              </a:lvl1pPr>
              <a:lvl2pPr marL="214313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Font typeface="Arial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414338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SzPct val="100000"/>
                <a:buFont typeface="Arial"/>
                <a:buChar char="•"/>
                <a:defRPr sz="1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615554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SzPct val="100000"/>
                <a:buFont typeface="Arial"/>
                <a:buChar char="•"/>
                <a:defRPr sz="1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15579" indent="-21431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06060"/>
                </a:buClr>
                <a:buSzPct val="100000"/>
                <a:buFont typeface="Arial"/>
                <a:buChar char="•"/>
                <a:defRPr sz="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63265">
                <a:spcAft>
                  <a:spcPts val="169"/>
                </a:spcAft>
                <a:buClr>
                  <a:srgbClr val="003DA5"/>
                </a:buClr>
                <a:buSzPct val="150000"/>
              </a:pPr>
              <a:r>
                <a:rPr lang="fr-FR" sz="1600" dirty="0">
                  <a:solidFill>
                    <a:schemeClr val="tx2"/>
                  </a:solidFill>
                  <a:latin typeface="+mn-lt"/>
                </a:rPr>
                <a:t>Des</a:t>
              </a:r>
              <a:r>
                <a:rPr lang="fr-FR" sz="1600" dirty="0">
                  <a:solidFill>
                    <a:schemeClr val="tx2"/>
                  </a:solidFill>
                  <a:latin typeface="Montserrat" panose="00000500000000000000" pitchFamily="2" charset="0"/>
                </a:rPr>
                <a:t> </a:t>
              </a:r>
              <a:r>
                <a:rPr lang="fr-FR" sz="1600" b="1" dirty="0">
                  <a:solidFill>
                    <a:srgbClr val="FFC000"/>
                  </a:solidFill>
                  <a:latin typeface="Montserrat" panose="00000500000000000000" pitchFamily="2" charset="0"/>
                  <a:cs typeface="Arial" charset="0"/>
                </a:rPr>
                <a:t>outils performants </a:t>
              </a:r>
              <a:r>
                <a:rPr lang="fr-FR" sz="1600" dirty="0">
                  <a:solidFill>
                    <a:schemeClr val="tx2"/>
                  </a:solidFill>
                  <a:latin typeface="+mn-lt"/>
                </a:rPr>
                <a:t>permettant d’établir une représentation cartographiée et dynamique de tous les territoires et d’être au plus proche des </a:t>
              </a:r>
              <a:r>
                <a:rPr lang="fr-FR" sz="1600" dirty="0">
                  <a:solidFill>
                    <a:schemeClr val="tx2"/>
                  </a:solidFill>
                  <a:latin typeface="Montserrat" panose="00000500000000000000" pitchFamily="2" charset="0"/>
                </a:rPr>
                <a:t>citoyens.</a:t>
              </a:r>
            </a:p>
          </p:txBody>
        </p:sp>
        <p:sp>
          <p:nvSpPr>
            <p:cNvPr id="22" name="Freeform 363"/>
            <p:cNvSpPr/>
            <p:nvPr/>
          </p:nvSpPr>
          <p:spPr>
            <a:xfrm>
              <a:off x="6522540" y="4077070"/>
              <a:ext cx="785764" cy="720081"/>
            </a:xfrm>
            <a:custGeom>
              <a:avLst/>
              <a:gdLst>
                <a:gd name="connsiteX0" fmla="*/ 432708 w 540885"/>
                <a:gd name="connsiteY0" fmla="*/ 356081 h 496091"/>
                <a:gd name="connsiteX1" fmla="*/ 407355 w 540885"/>
                <a:gd name="connsiteY1" fmla="*/ 366786 h 496091"/>
                <a:gd name="connsiteX2" fmla="*/ 396649 w 540885"/>
                <a:gd name="connsiteY2" fmla="*/ 392140 h 496091"/>
                <a:gd name="connsiteX3" fmla="*/ 407213 w 540885"/>
                <a:gd name="connsiteY3" fmla="*/ 417635 h 496091"/>
                <a:gd name="connsiteX4" fmla="*/ 432708 w 540885"/>
                <a:gd name="connsiteY4" fmla="*/ 428199 h 496091"/>
                <a:gd name="connsiteX5" fmla="*/ 458203 w 540885"/>
                <a:gd name="connsiteY5" fmla="*/ 417635 h 496091"/>
                <a:gd name="connsiteX6" fmla="*/ 468767 w 540885"/>
                <a:gd name="connsiteY6" fmla="*/ 392140 h 496091"/>
                <a:gd name="connsiteX7" fmla="*/ 458063 w 540885"/>
                <a:gd name="connsiteY7" fmla="*/ 366786 h 496091"/>
                <a:gd name="connsiteX8" fmla="*/ 432708 w 540885"/>
                <a:gd name="connsiteY8" fmla="*/ 356081 h 496091"/>
                <a:gd name="connsiteX9" fmla="*/ 396649 w 540885"/>
                <a:gd name="connsiteY9" fmla="*/ 288471 h 496091"/>
                <a:gd name="connsiteX10" fmla="*/ 409608 w 540885"/>
                <a:gd name="connsiteY10" fmla="*/ 301570 h 496091"/>
                <a:gd name="connsiteX11" fmla="*/ 424257 w 540885"/>
                <a:gd name="connsiteY11" fmla="*/ 320586 h 496091"/>
                <a:gd name="connsiteX12" fmla="*/ 432708 w 540885"/>
                <a:gd name="connsiteY12" fmla="*/ 320023 h 496091"/>
                <a:gd name="connsiteX13" fmla="*/ 441160 w 540885"/>
                <a:gd name="connsiteY13" fmla="*/ 320586 h 496091"/>
                <a:gd name="connsiteX14" fmla="*/ 467077 w 540885"/>
                <a:gd name="connsiteY14" fmla="*/ 289034 h 496091"/>
                <a:gd name="connsiteX15" fmla="*/ 468767 w 540885"/>
                <a:gd name="connsiteY15" fmla="*/ 288471 h 496091"/>
                <a:gd name="connsiteX16" fmla="*/ 503699 w 540885"/>
                <a:gd name="connsiteY16" fmla="*/ 308190 h 496091"/>
                <a:gd name="connsiteX17" fmla="*/ 504826 w 540885"/>
                <a:gd name="connsiteY17" fmla="*/ 310163 h 496091"/>
                <a:gd name="connsiteX18" fmla="*/ 490459 w 540885"/>
                <a:gd name="connsiteY18" fmla="*/ 349039 h 496091"/>
                <a:gd name="connsiteX19" fmla="*/ 498910 w 540885"/>
                <a:gd name="connsiteY19" fmla="*/ 363688 h 496091"/>
                <a:gd name="connsiteX20" fmla="*/ 540885 w 540885"/>
                <a:gd name="connsiteY20" fmla="*/ 372421 h 496091"/>
                <a:gd name="connsiteX21" fmla="*/ 540885 w 540885"/>
                <a:gd name="connsiteY21" fmla="*/ 411860 h 496091"/>
                <a:gd name="connsiteX22" fmla="*/ 498910 w 540885"/>
                <a:gd name="connsiteY22" fmla="*/ 420593 h 496091"/>
                <a:gd name="connsiteX23" fmla="*/ 490459 w 540885"/>
                <a:gd name="connsiteY23" fmla="*/ 435242 h 496091"/>
                <a:gd name="connsiteX24" fmla="*/ 504826 w 540885"/>
                <a:gd name="connsiteY24" fmla="*/ 474118 h 496091"/>
                <a:gd name="connsiteX25" fmla="*/ 503699 w 540885"/>
                <a:gd name="connsiteY25" fmla="*/ 476090 h 496091"/>
                <a:gd name="connsiteX26" fmla="*/ 468767 w 540885"/>
                <a:gd name="connsiteY26" fmla="*/ 496091 h 496091"/>
                <a:gd name="connsiteX27" fmla="*/ 455809 w 540885"/>
                <a:gd name="connsiteY27" fmla="*/ 482851 h 496091"/>
                <a:gd name="connsiteX28" fmla="*/ 441160 w 540885"/>
                <a:gd name="connsiteY28" fmla="*/ 463695 h 496091"/>
                <a:gd name="connsiteX29" fmla="*/ 432708 w 540885"/>
                <a:gd name="connsiteY29" fmla="*/ 464258 h 496091"/>
                <a:gd name="connsiteX30" fmla="*/ 424257 w 540885"/>
                <a:gd name="connsiteY30" fmla="*/ 463695 h 496091"/>
                <a:gd name="connsiteX31" fmla="*/ 409608 w 540885"/>
                <a:gd name="connsiteY31" fmla="*/ 482851 h 496091"/>
                <a:gd name="connsiteX32" fmla="*/ 396649 w 540885"/>
                <a:gd name="connsiteY32" fmla="*/ 496091 h 496091"/>
                <a:gd name="connsiteX33" fmla="*/ 361717 w 540885"/>
                <a:gd name="connsiteY33" fmla="*/ 476090 h 496091"/>
                <a:gd name="connsiteX34" fmla="*/ 360591 w 540885"/>
                <a:gd name="connsiteY34" fmla="*/ 474118 h 496091"/>
                <a:gd name="connsiteX35" fmla="*/ 374958 w 540885"/>
                <a:gd name="connsiteY35" fmla="*/ 435242 h 496091"/>
                <a:gd name="connsiteX36" fmla="*/ 366507 w 540885"/>
                <a:gd name="connsiteY36" fmla="*/ 420593 h 496091"/>
                <a:gd name="connsiteX37" fmla="*/ 324532 w 540885"/>
                <a:gd name="connsiteY37" fmla="*/ 411860 h 496091"/>
                <a:gd name="connsiteX38" fmla="*/ 324532 w 540885"/>
                <a:gd name="connsiteY38" fmla="*/ 372421 h 496091"/>
                <a:gd name="connsiteX39" fmla="*/ 366507 w 540885"/>
                <a:gd name="connsiteY39" fmla="*/ 363688 h 496091"/>
                <a:gd name="connsiteX40" fmla="*/ 374958 w 540885"/>
                <a:gd name="connsiteY40" fmla="*/ 349039 h 496091"/>
                <a:gd name="connsiteX41" fmla="*/ 360591 w 540885"/>
                <a:gd name="connsiteY41" fmla="*/ 310163 h 496091"/>
                <a:gd name="connsiteX42" fmla="*/ 361717 w 540885"/>
                <a:gd name="connsiteY42" fmla="*/ 308190 h 496091"/>
                <a:gd name="connsiteX43" fmla="*/ 371577 w 540885"/>
                <a:gd name="connsiteY43" fmla="*/ 302557 h 496091"/>
                <a:gd name="connsiteX44" fmla="*/ 388198 w 540885"/>
                <a:gd name="connsiteY44" fmla="*/ 292978 h 496091"/>
                <a:gd name="connsiteX45" fmla="*/ 396649 w 540885"/>
                <a:gd name="connsiteY45" fmla="*/ 288471 h 496091"/>
                <a:gd name="connsiteX46" fmla="*/ 180295 w 540885"/>
                <a:gd name="connsiteY46" fmla="*/ 175788 h 496091"/>
                <a:gd name="connsiteX47" fmla="*/ 129305 w 540885"/>
                <a:gd name="connsiteY47" fmla="*/ 196916 h 496091"/>
                <a:gd name="connsiteX48" fmla="*/ 108177 w 540885"/>
                <a:gd name="connsiteY48" fmla="*/ 247906 h 496091"/>
                <a:gd name="connsiteX49" fmla="*/ 129305 w 540885"/>
                <a:gd name="connsiteY49" fmla="*/ 298895 h 496091"/>
                <a:gd name="connsiteX50" fmla="*/ 180295 w 540885"/>
                <a:gd name="connsiteY50" fmla="*/ 320024 h 496091"/>
                <a:gd name="connsiteX51" fmla="*/ 231285 w 540885"/>
                <a:gd name="connsiteY51" fmla="*/ 298895 h 496091"/>
                <a:gd name="connsiteX52" fmla="*/ 252413 w 540885"/>
                <a:gd name="connsiteY52" fmla="*/ 247906 h 496091"/>
                <a:gd name="connsiteX53" fmla="*/ 231285 w 540885"/>
                <a:gd name="connsiteY53" fmla="*/ 196916 h 496091"/>
                <a:gd name="connsiteX54" fmla="*/ 180295 w 540885"/>
                <a:gd name="connsiteY54" fmla="*/ 175788 h 496091"/>
                <a:gd name="connsiteX55" fmla="*/ 432708 w 540885"/>
                <a:gd name="connsiteY55" fmla="*/ 67611 h 496091"/>
                <a:gd name="connsiteX56" fmla="*/ 407355 w 540885"/>
                <a:gd name="connsiteY56" fmla="*/ 78316 h 496091"/>
                <a:gd name="connsiteX57" fmla="*/ 396649 w 540885"/>
                <a:gd name="connsiteY57" fmla="*/ 103670 h 496091"/>
                <a:gd name="connsiteX58" fmla="*/ 407213 w 540885"/>
                <a:gd name="connsiteY58" fmla="*/ 129165 h 496091"/>
                <a:gd name="connsiteX59" fmla="*/ 432708 w 540885"/>
                <a:gd name="connsiteY59" fmla="*/ 139729 h 496091"/>
                <a:gd name="connsiteX60" fmla="*/ 458203 w 540885"/>
                <a:gd name="connsiteY60" fmla="*/ 129165 h 496091"/>
                <a:gd name="connsiteX61" fmla="*/ 468767 w 540885"/>
                <a:gd name="connsiteY61" fmla="*/ 103670 h 496091"/>
                <a:gd name="connsiteX62" fmla="*/ 458063 w 540885"/>
                <a:gd name="connsiteY62" fmla="*/ 78316 h 496091"/>
                <a:gd name="connsiteX63" fmla="*/ 432708 w 540885"/>
                <a:gd name="connsiteY63" fmla="*/ 67611 h 496091"/>
                <a:gd name="connsiteX64" fmla="*/ 154096 w 540885"/>
                <a:gd name="connsiteY64" fmla="*/ 67611 h 496091"/>
                <a:gd name="connsiteX65" fmla="*/ 206494 w 540885"/>
                <a:gd name="connsiteY65" fmla="*/ 67611 h 496091"/>
                <a:gd name="connsiteX66" fmla="*/ 212128 w 540885"/>
                <a:gd name="connsiteY66" fmla="*/ 69724 h 496091"/>
                <a:gd name="connsiteX67" fmla="*/ 214945 w 540885"/>
                <a:gd name="connsiteY67" fmla="*/ 74654 h 496091"/>
                <a:gd name="connsiteX68" fmla="*/ 221425 w 540885"/>
                <a:gd name="connsiteY68" fmla="*/ 117755 h 496091"/>
                <a:gd name="connsiteX69" fmla="*/ 242553 w 540885"/>
                <a:gd name="connsiteY69" fmla="*/ 126488 h 496091"/>
                <a:gd name="connsiteX70" fmla="*/ 275795 w 540885"/>
                <a:gd name="connsiteY70" fmla="*/ 101416 h 496091"/>
                <a:gd name="connsiteX71" fmla="*/ 281429 w 540885"/>
                <a:gd name="connsiteY71" fmla="*/ 99444 h 496091"/>
                <a:gd name="connsiteX72" fmla="*/ 287345 w 540885"/>
                <a:gd name="connsiteY72" fmla="*/ 101698 h 496091"/>
                <a:gd name="connsiteX73" fmla="*/ 327911 w 540885"/>
                <a:gd name="connsiteY73" fmla="*/ 146772 h 496091"/>
                <a:gd name="connsiteX74" fmla="*/ 325939 w 540885"/>
                <a:gd name="connsiteY74" fmla="*/ 152124 h 496091"/>
                <a:gd name="connsiteX75" fmla="*/ 314108 w 540885"/>
                <a:gd name="connsiteY75" fmla="*/ 167337 h 496091"/>
                <a:gd name="connsiteX76" fmla="*/ 301430 w 540885"/>
                <a:gd name="connsiteY76" fmla="*/ 184239 h 496091"/>
                <a:gd name="connsiteX77" fmla="*/ 311008 w 540885"/>
                <a:gd name="connsiteY77" fmla="*/ 207339 h 496091"/>
                <a:gd name="connsiteX78" fmla="*/ 353828 w 540885"/>
                <a:gd name="connsiteY78" fmla="*/ 213819 h 496091"/>
                <a:gd name="connsiteX79" fmla="*/ 358618 w 540885"/>
                <a:gd name="connsiteY79" fmla="*/ 216777 h 496091"/>
                <a:gd name="connsiteX80" fmla="*/ 360590 w 540885"/>
                <a:gd name="connsiteY80" fmla="*/ 222270 h 496091"/>
                <a:gd name="connsiteX81" fmla="*/ 360590 w 540885"/>
                <a:gd name="connsiteY81" fmla="*/ 274386 h 496091"/>
                <a:gd name="connsiteX82" fmla="*/ 358618 w 540885"/>
                <a:gd name="connsiteY82" fmla="*/ 279880 h 496091"/>
                <a:gd name="connsiteX83" fmla="*/ 354110 w 540885"/>
                <a:gd name="connsiteY83" fmla="*/ 282838 h 496091"/>
                <a:gd name="connsiteX84" fmla="*/ 310445 w 540885"/>
                <a:gd name="connsiteY84" fmla="*/ 289599 h 496091"/>
                <a:gd name="connsiteX85" fmla="*/ 301430 w 540885"/>
                <a:gd name="connsiteY85" fmla="*/ 311009 h 496091"/>
                <a:gd name="connsiteX86" fmla="*/ 326784 w 540885"/>
                <a:gd name="connsiteY86" fmla="*/ 343405 h 496091"/>
                <a:gd name="connsiteX87" fmla="*/ 328756 w 540885"/>
                <a:gd name="connsiteY87" fmla="*/ 349040 h 496091"/>
                <a:gd name="connsiteX88" fmla="*/ 326784 w 540885"/>
                <a:gd name="connsiteY88" fmla="*/ 354392 h 496091"/>
                <a:gd name="connsiteX89" fmla="*/ 303543 w 540885"/>
                <a:gd name="connsiteY89" fmla="*/ 379605 h 496091"/>
                <a:gd name="connsiteX90" fmla="*/ 281429 w 540885"/>
                <a:gd name="connsiteY90" fmla="*/ 396367 h 496091"/>
                <a:gd name="connsiteX91" fmla="*/ 275513 w 540885"/>
                <a:gd name="connsiteY91" fmla="*/ 394395 h 496091"/>
                <a:gd name="connsiteX92" fmla="*/ 243117 w 540885"/>
                <a:gd name="connsiteY92" fmla="*/ 369041 h 496091"/>
                <a:gd name="connsiteX93" fmla="*/ 221425 w 540885"/>
                <a:gd name="connsiteY93" fmla="*/ 377774 h 496091"/>
                <a:gd name="connsiteX94" fmla="*/ 214945 w 540885"/>
                <a:gd name="connsiteY94" fmla="*/ 421439 h 496091"/>
                <a:gd name="connsiteX95" fmla="*/ 206494 w 540885"/>
                <a:gd name="connsiteY95" fmla="*/ 428200 h 496091"/>
                <a:gd name="connsiteX96" fmla="*/ 154096 w 540885"/>
                <a:gd name="connsiteY96" fmla="*/ 428200 h 496091"/>
                <a:gd name="connsiteX97" fmla="*/ 148462 w 540885"/>
                <a:gd name="connsiteY97" fmla="*/ 426087 h 496091"/>
                <a:gd name="connsiteX98" fmla="*/ 145645 w 540885"/>
                <a:gd name="connsiteY98" fmla="*/ 421158 h 496091"/>
                <a:gd name="connsiteX99" fmla="*/ 139165 w 540885"/>
                <a:gd name="connsiteY99" fmla="*/ 378056 h 496091"/>
                <a:gd name="connsiteX100" fmla="*/ 118037 w 540885"/>
                <a:gd name="connsiteY100" fmla="*/ 369323 h 496091"/>
                <a:gd name="connsiteX101" fmla="*/ 84795 w 540885"/>
                <a:gd name="connsiteY101" fmla="*/ 394395 h 496091"/>
                <a:gd name="connsiteX102" fmla="*/ 79161 w 540885"/>
                <a:gd name="connsiteY102" fmla="*/ 396367 h 496091"/>
                <a:gd name="connsiteX103" fmla="*/ 73245 w 540885"/>
                <a:gd name="connsiteY103" fmla="*/ 394113 h 496091"/>
                <a:gd name="connsiteX104" fmla="*/ 32679 w 540885"/>
                <a:gd name="connsiteY104" fmla="*/ 349040 h 496091"/>
                <a:gd name="connsiteX105" fmla="*/ 34651 w 540885"/>
                <a:gd name="connsiteY105" fmla="*/ 343687 h 496091"/>
                <a:gd name="connsiteX106" fmla="*/ 46201 w 540885"/>
                <a:gd name="connsiteY106" fmla="*/ 328756 h 496091"/>
                <a:gd name="connsiteX107" fmla="*/ 59441 w 540885"/>
                <a:gd name="connsiteY107" fmla="*/ 311572 h 496091"/>
                <a:gd name="connsiteX108" fmla="*/ 49581 w 540885"/>
                <a:gd name="connsiteY108" fmla="*/ 288472 h 496091"/>
                <a:gd name="connsiteX109" fmla="*/ 6761 w 540885"/>
                <a:gd name="connsiteY109" fmla="*/ 281711 h 496091"/>
                <a:gd name="connsiteX110" fmla="*/ 1972 w 540885"/>
                <a:gd name="connsiteY110" fmla="*/ 279034 h 496091"/>
                <a:gd name="connsiteX111" fmla="*/ 0 w 540885"/>
                <a:gd name="connsiteY111" fmla="*/ 273541 h 496091"/>
                <a:gd name="connsiteX112" fmla="*/ 0 w 540885"/>
                <a:gd name="connsiteY112" fmla="*/ 221425 h 496091"/>
                <a:gd name="connsiteX113" fmla="*/ 1972 w 540885"/>
                <a:gd name="connsiteY113" fmla="*/ 215932 h 496091"/>
                <a:gd name="connsiteX114" fmla="*/ 6480 w 540885"/>
                <a:gd name="connsiteY114" fmla="*/ 212973 h 496091"/>
                <a:gd name="connsiteX115" fmla="*/ 50145 w 540885"/>
                <a:gd name="connsiteY115" fmla="*/ 206213 h 496091"/>
                <a:gd name="connsiteX116" fmla="*/ 59159 w 540885"/>
                <a:gd name="connsiteY116" fmla="*/ 184802 h 496091"/>
                <a:gd name="connsiteX117" fmla="*/ 33806 w 540885"/>
                <a:gd name="connsiteY117" fmla="*/ 152406 h 496091"/>
                <a:gd name="connsiteX118" fmla="*/ 31834 w 540885"/>
                <a:gd name="connsiteY118" fmla="*/ 146772 h 496091"/>
                <a:gd name="connsiteX119" fmla="*/ 33806 w 540885"/>
                <a:gd name="connsiteY119" fmla="*/ 141137 h 496091"/>
                <a:gd name="connsiteX120" fmla="*/ 56906 w 540885"/>
                <a:gd name="connsiteY120" fmla="*/ 116065 h 496091"/>
                <a:gd name="connsiteX121" fmla="*/ 79161 w 540885"/>
                <a:gd name="connsiteY121" fmla="*/ 99444 h 496091"/>
                <a:gd name="connsiteX122" fmla="*/ 85077 w 540885"/>
                <a:gd name="connsiteY122" fmla="*/ 101416 h 496091"/>
                <a:gd name="connsiteX123" fmla="*/ 117474 w 540885"/>
                <a:gd name="connsiteY123" fmla="*/ 126770 h 496091"/>
                <a:gd name="connsiteX124" fmla="*/ 139165 w 540885"/>
                <a:gd name="connsiteY124" fmla="*/ 117755 h 496091"/>
                <a:gd name="connsiteX125" fmla="*/ 145645 w 540885"/>
                <a:gd name="connsiteY125" fmla="*/ 74372 h 496091"/>
                <a:gd name="connsiteX126" fmla="*/ 154096 w 540885"/>
                <a:gd name="connsiteY126" fmla="*/ 67611 h 496091"/>
                <a:gd name="connsiteX127" fmla="*/ 396649 w 540885"/>
                <a:gd name="connsiteY127" fmla="*/ 0 h 496091"/>
                <a:gd name="connsiteX128" fmla="*/ 409608 w 540885"/>
                <a:gd name="connsiteY128" fmla="*/ 13100 h 496091"/>
                <a:gd name="connsiteX129" fmla="*/ 424257 w 540885"/>
                <a:gd name="connsiteY129" fmla="*/ 32116 h 496091"/>
                <a:gd name="connsiteX130" fmla="*/ 432708 w 540885"/>
                <a:gd name="connsiteY130" fmla="*/ 31552 h 496091"/>
                <a:gd name="connsiteX131" fmla="*/ 441160 w 540885"/>
                <a:gd name="connsiteY131" fmla="*/ 32116 h 496091"/>
                <a:gd name="connsiteX132" fmla="*/ 467077 w 540885"/>
                <a:gd name="connsiteY132" fmla="*/ 564 h 496091"/>
                <a:gd name="connsiteX133" fmla="*/ 468767 w 540885"/>
                <a:gd name="connsiteY133" fmla="*/ 0 h 496091"/>
                <a:gd name="connsiteX134" fmla="*/ 503699 w 540885"/>
                <a:gd name="connsiteY134" fmla="*/ 19720 h 496091"/>
                <a:gd name="connsiteX135" fmla="*/ 504826 w 540885"/>
                <a:gd name="connsiteY135" fmla="*/ 21692 h 496091"/>
                <a:gd name="connsiteX136" fmla="*/ 490459 w 540885"/>
                <a:gd name="connsiteY136" fmla="*/ 60568 h 496091"/>
                <a:gd name="connsiteX137" fmla="*/ 498910 w 540885"/>
                <a:gd name="connsiteY137" fmla="*/ 75217 h 496091"/>
                <a:gd name="connsiteX138" fmla="*/ 540885 w 540885"/>
                <a:gd name="connsiteY138" fmla="*/ 83950 h 496091"/>
                <a:gd name="connsiteX139" fmla="*/ 540885 w 540885"/>
                <a:gd name="connsiteY139" fmla="*/ 123390 h 496091"/>
                <a:gd name="connsiteX140" fmla="*/ 498910 w 540885"/>
                <a:gd name="connsiteY140" fmla="*/ 132123 h 496091"/>
                <a:gd name="connsiteX141" fmla="*/ 490459 w 540885"/>
                <a:gd name="connsiteY141" fmla="*/ 146772 h 496091"/>
                <a:gd name="connsiteX142" fmla="*/ 504826 w 540885"/>
                <a:gd name="connsiteY142" fmla="*/ 185648 h 496091"/>
                <a:gd name="connsiteX143" fmla="*/ 503699 w 540885"/>
                <a:gd name="connsiteY143" fmla="*/ 187619 h 496091"/>
                <a:gd name="connsiteX144" fmla="*/ 468767 w 540885"/>
                <a:gd name="connsiteY144" fmla="*/ 207621 h 496091"/>
                <a:gd name="connsiteX145" fmla="*/ 455809 w 540885"/>
                <a:gd name="connsiteY145" fmla="*/ 194381 h 496091"/>
                <a:gd name="connsiteX146" fmla="*/ 441160 w 540885"/>
                <a:gd name="connsiteY146" fmla="*/ 175224 h 496091"/>
                <a:gd name="connsiteX147" fmla="*/ 432708 w 540885"/>
                <a:gd name="connsiteY147" fmla="*/ 175788 h 496091"/>
                <a:gd name="connsiteX148" fmla="*/ 424257 w 540885"/>
                <a:gd name="connsiteY148" fmla="*/ 175224 h 496091"/>
                <a:gd name="connsiteX149" fmla="*/ 409608 w 540885"/>
                <a:gd name="connsiteY149" fmla="*/ 194381 h 496091"/>
                <a:gd name="connsiteX150" fmla="*/ 396649 w 540885"/>
                <a:gd name="connsiteY150" fmla="*/ 207621 h 496091"/>
                <a:gd name="connsiteX151" fmla="*/ 361717 w 540885"/>
                <a:gd name="connsiteY151" fmla="*/ 187619 h 496091"/>
                <a:gd name="connsiteX152" fmla="*/ 360591 w 540885"/>
                <a:gd name="connsiteY152" fmla="*/ 185648 h 496091"/>
                <a:gd name="connsiteX153" fmla="*/ 374958 w 540885"/>
                <a:gd name="connsiteY153" fmla="*/ 146772 h 496091"/>
                <a:gd name="connsiteX154" fmla="*/ 366507 w 540885"/>
                <a:gd name="connsiteY154" fmla="*/ 132123 h 496091"/>
                <a:gd name="connsiteX155" fmla="*/ 324532 w 540885"/>
                <a:gd name="connsiteY155" fmla="*/ 123390 h 496091"/>
                <a:gd name="connsiteX156" fmla="*/ 324532 w 540885"/>
                <a:gd name="connsiteY156" fmla="*/ 83950 h 496091"/>
                <a:gd name="connsiteX157" fmla="*/ 366507 w 540885"/>
                <a:gd name="connsiteY157" fmla="*/ 75217 h 496091"/>
                <a:gd name="connsiteX158" fmla="*/ 374958 w 540885"/>
                <a:gd name="connsiteY158" fmla="*/ 60568 h 496091"/>
                <a:gd name="connsiteX159" fmla="*/ 360591 w 540885"/>
                <a:gd name="connsiteY159" fmla="*/ 21692 h 496091"/>
                <a:gd name="connsiteX160" fmla="*/ 361717 w 540885"/>
                <a:gd name="connsiteY160" fmla="*/ 19720 h 496091"/>
                <a:gd name="connsiteX161" fmla="*/ 371577 w 540885"/>
                <a:gd name="connsiteY161" fmla="*/ 14086 h 496091"/>
                <a:gd name="connsiteX162" fmla="*/ 388198 w 540885"/>
                <a:gd name="connsiteY162" fmla="*/ 4508 h 496091"/>
                <a:gd name="connsiteX163" fmla="*/ 396649 w 540885"/>
                <a:gd name="connsiteY163" fmla="*/ 0 h 49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40885" h="496091">
                  <a:moveTo>
                    <a:pt x="432708" y="356081"/>
                  </a:moveTo>
                  <a:cubicBezTo>
                    <a:pt x="422942" y="356081"/>
                    <a:pt x="414491" y="359650"/>
                    <a:pt x="407355" y="366786"/>
                  </a:cubicBezTo>
                  <a:cubicBezTo>
                    <a:pt x="400218" y="373923"/>
                    <a:pt x="396649" y="382375"/>
                    <a:pt x="396649" y="392140"/>
                  </a:cubicBezTo>
                  <a:cubicBezTo>
                    <a:pt x="396649" y="402094"/>
                    <a:pt x="400171" y="410592"/>
                    <a:pt x="407213" y="417635"/>
                  </a:cubicBezTo>
                  <a:cubicBezTo>
                    <a:pt x="414257" y="424678"/>
                    <a:pt x="422754" y="428199"/>
                    <a:pt x="432708" y="428199"/>
                  </a:cubicBezTo>
                  <a:cubicBezTo>
                    <a:pt x="442662" y="428199"/>
                    <a:pt x="451161" y="424678"/>
                    <a:pt x="458203" y="417635"/>
                  </a:cubicBezTo>
                  <a:cubicBezTo>
                    <a:pt x="465246" y="410592"/>
                    <a:pt x="468767" y="402094"/>
                    <a:pt x="468767" y="392140"/>
                  </a:cubicBezTo>
                  <a:cubicBezTo>
                    <a:pt x="468767" y="382375"/>
                    <a:pt x="465199" y="373923"/>
                    <a:pt x="458063" y="366786"/>
                  </a:cubicBezTo>
                  <a:cubicBezTo>
                    <a:pt x="450925" y="359650"/>
                    <a:pt x="442474" y="356081"/>
                    <a:pt x="432708" y="356081"/>
                  </a:cubicBezTo>
                  <a:close/>
                  <a:moveTo>
                    <a:pt x="396649" y="288471"/>
                  </a:moveTo>
                  <a:cubicBezTo>
                    <a:pt x="398152" y="288471"/>
                    <a:pt x="402471" y="292838"/>
                    <a:pt x="409608" y="301570"/>
                  </a:cubicBezTo>
                  <a:cubicBezTo>
                    <a:pt x="416744" y="310303"/>
                    <a:pt x="421628" y="316642"/>
                    <a:pt x="424257" y="320586"/>
                  </a:cubicBezTo>
                  <a:cubicBezTo>
                    <a:pt x="428013" y="320210"/>
                    <a:pt x="430830" y="320023"/>
                    <a:pt x="432708" y="320023"/>
                  </a:cubicBezTo>
                  <a:cubicBezTo>
                    <a:pt x="434586" y="320023"/>
                    <a:pt x="437403" y="320210"/>
                    <a:pt x="441160" y="320586"/>
                  </a:cubicBezTo>
                  <a:cubicBezTo>
                    <a:pt x="450738" y="307251"/>
                    <a:pt x="459377" y="296734"/>
                    <a:pt x="467077" y="289034"/>
                  </a:cubicBezTo>
                  <a:lnTo>
                    <a:pt x="468767" y="288471"/>
                  </a:lnTo>
                  <a:cubicBezTo>
                    <a:pt x="469518" y="288471"/>
                    <a:pt x="481162" y="295044"/>
                    <a:pt x="503699" y="308190"/>
                  </a:cubicBezTo>
                  <a:cubicBezTo>
                    <a:pt x="504450" y="308754"/>
                    <a:pt x="504826" y="309412"/>
                    <a:pt x="504826" y="310163"/>
                  </a:cubicBezTo>
                  <a:cubicBezTo>
                    <a:pt x="504826" y="314858"/>
                    <a:pt x="500037" y="327816"/>
                    <a:pt x="490459" y="349039"/>
                  </a:cubicBezTo>
                  <a:cubicBezTo>
                    <a:pt x="493651" y="353358"/>
                    <a:pt x="496468" y="358241"/>
                    <a:pt x="498910" y="363688"/>
                  </a:cubicBezTo>
                  <a:cubicBezTo>
                    <a:pt x="526893" y="366505"/>
                    <a:pt x="540885" y="369416"/>
                    <a:pt x="540885" y="372421"/>
                  </a:cubicBezTo>
                  <a:lnTo>
                    <a:pt x="540885" y="411860"/>
                  </a:lnTo>
                  <a:cubicBezTo>
                    <a:pt x="540885" y="414865"/>
                    <a:pt x="526893" y="417776"/>
                    <a:pt x="498910" y="420593"/>
                  </a:cubicBezTo>
                  <a:cubicBezTo>
                    <a:pt x="496657" y="425664"/>
                    <a:pt x="493839" y="430547"/>
                    <a:pt x="490459" y="435242"/>
                  </a:cubicBezTo>
                  <a:cubicBezTo>
                    <a:pt x="500037" y="456464"/>
                    <a:pt x="504826" y="469423"/>
                    <a:pt x="504826" y="474118"/>
                  </a:cubicBezTo>
                  <a:cubicBezTo>
                    <a:pt x="504826" y="474869"/>
                    <a:pt x="504450" y="475527"/>
                    <a:pt x="503699" y="476090"/>
                  </a:cubicBezTo>
                  <a:cubicBezTo>
                    <a:pt x="480787" y="489424"/>
                    <a:pt x="469143" y="496091"/>
                    <a:pt x="468767" y="496091"/>
                  </a:cubicBezTo>
                  <a:cubicBezTo>
                    <a:pt x="467265" y="496091"/>
                    <a:pt x="462945" y="491678"/>
                    <a:pt x="455809" y="482851"/>
                  </a:cubicBezTo>
                  <a:cubicBezTo>
                    <a:pt x="448672" y="474024"/>
                    <a:pt x="443788" y="467639"/>
                    <a:pt x="441160" y="463695"/>
                  </a:cubicBezTo>
                  <a:cubicBezTo>
                    <a:pt x="437403" y="464070"/>
                    <a:pt x="434586" y="464258"/>
                    <a:pt x="432708" y="464258"/>
                  </a:cubicBezTo>
                  <a:cubicBezTo>
                    <a:pt x="430830" y="464258"/>
                    <a:pt x="428013" y="464070"/>
                    <a:pt x="424257" y="463695"/>
                  </a:cubicBezTo>
                  <a:cubicBezTo>
                    <a:pt x="421628" y="467639"/>
                    <a:pt x="416744" y="474024"/>
                    <a:pt x="409608" y="482851"/>
                  </a:cubicBezTo>
                  <a:cubicBezTo>
                    <a:pt x="402471" y="491678"/>
                    <a:pt x="398152" y="496091"/>
                    <a:pt x="396649" y="496091"/>
                  </a:cubicBezTo>
                  <a:cubicBezTo>
                    <a:pt x="396274" y="496091"/>
                    <a:pt x="384629" y="489424"/>
                    <a:pt x="361717" y="476090"/>
                  </a:cubicBezTo>
                  <a:cubicBezTo>
                    <a:pt x="360966" y="475527"/>
                    <a:pt x="360591" y="474869"/>
                    <a:pt x="360591" y="474118"/>
                  </a:cubicBezTo>
                  <a:cubicBezTo>
                    <a:pt x="360591" y="469423"/>
                    <a:pt x="365380" y="456464"/>
                    <a:pt x="374958" y="435242"/>
                  </a:cubicBezTo>
                  <a:cubicBezTo>
                    <a:pt x="371577" y="430547"/>
                    <a:pt x="368760" y="425664"/>
                    <a:pt x="366507" y="420593"/>
                  </a:cubicBezTo>
                  <a:cubicBezTo>
                    <a:pt x="338523" y="417776"/>
                    <a:pt x="324532" y="414865"/>
                    <a:pt x="324532" y="411860"/>
                  </a:cubicBezTo>
                  <a:lnTo>
                    <a:pt x="324532" y="372421"/>
                  </a:lnTo>
                  <a:cubicBezTo>
                    <a:pt x="324532" y="369416"/>
                    <a:pt x="338523" y="366505"/>
                    <a:pt x="366507" y="363688"/>
                  </a:cubicBezTo>
                  <a:cubicBezTo>
                    <a:pt x="368948" y="358241"/>
                    <a:pt x="371765" y="353358"/>
                    <a:pt x="374958" y="349039"/>
                  </a:cubicBezTo>
                  <a:cubicBezTo>
                    <a:pt x="365380" y="327816"/>
                    <a:pt x="360591" y="314858"/>
                    <a:pt x="360591" y="310163"/>
                  </a:cubicBezTo>
                  <a:cubicBezTo>
                    <a:pt x="360591" y="309412"/>
                    <a:pt x="360966" y="308754"/>
                    <a:pt x="361717" y="308190"/>
                  </a:cubicBezTo>
                  <a:cubicBezTo>
                    <a:pt x="362468" y="307815"/>
                    <a:pt x="365755" y="305937"/>
                    <a:pt x="371577" y="302557"/>
                  </a:cubicBezTo>
                  <a:cubicBezTo>
                    <a:pt x="377399" y="299176"/>
                    <a:pt x="382939" y="295983"/>
                    <a:pt x="388198" y="292978"/>
                  </a:cubicBezTo>
                  <a:cubicBezTo>
                    <a:pt x="393457" y="289974"/>
                    <a:pt x="396274" y="288471"/>
                    <a:pt x="396649" y="288471"/>
                  </a:cubicBezTo>
                  <a:close/>
                  <a:moveTo>
                    <a:pt x="180295" y="175788"/>
                  </a:moveTo>
                  <a:cubicBezTo>
                    <a:pt x="160387" y="175788"/>
                    <a:pt x="143391" y="182830"/>
                    <a:pt x="129305" y="196916"/>
                  </a:cubicBezTo>
                  <a:cubicBezTo>
                    <a:pt x="115220" y="211002"/>
                    <a:pt x="108177" y="227998"/>
                    <a:pt x="108177" y="247906"/>
                  </a:cubicBezTo>
                  <a:cubicBezTo>
                    <a:pt x="108177" y="267813"/>
                    <a:pt x="115220" y="284810"/>
                    <a:pt x="129305" y="298895"/>
                  </a:cubicBezTo>
                  <a:cubicBezTo>
                    <a:pt x="143391" y="312981"/>
                    <a:pt x="160387" y="320024"/>
                    <a:pt x="180295" y="320024"/>
                  </a:cubicBezTo>
                  <a:cubicBezTo>
                    <a:pt x="200202" y="320024"/>
                    <a:pt x="217199" y="312981"/>
                    <a:pt x="231285" y="298895"/>
                  </a:cubicBezTo>
                  <a:cubicBezTo>
                    <a:pt x="245370" y="284810"/>
                    <a:pt x="252413" y="267813"/>
                    <a:pt x="252413" y="247906"/>
                  </a:cubicBezTo>
                  <a:cubicBezTo>
                    <a:pt x="252413" y="227998"/>
                    <a:pt x="245370" y="211002"/>
                    <a:pt x="231285" y="196916"/>
                  </a:cubicBezTo>
                  <a:cubicBezTo>
                    <a:pt x="217199" y="182830"/>
                    <a:pt x="200202" y="175788"/>
                    <a:pt x="180295" y="175788"/>
                  </a:cubicBezTo>
                  <a:close/>
                  <a:moveTo>
                    <a:pt x="432708" y="67611"/>
                  </a:moveTo>
                  <a:cubicBezTo>
                    <a:pt x="422942" y="67611"/>
                    <a:pt x="414491" y="71179"/>
                    <a:pt x="407355" y="78316"/>
                  </a:cubicBezTo>
                  <a:cubicBezTo>
                    <a:pt x="400218" y="85453"/>
                    <a:pt x="396649" y="93904"/>
                    <a:pt x="396649" y="103670"/>
                  </a:cubicBezTo>
                  <a:cubicBezTo>
                    <a:pt x="396649" y="113624"/>
                    <a:pt x="400171" y="122122"/>
                    <a:pt x="407213" y="129165"/>
                  </a:cubicBezTo>
                  <a:cubicBezTo>
                    <a:pt x="414257" y="136207"/>
                    <a:pt x="422754" y="139729"/>
                    <a:pt x="432708" y="139729"/>
                  </a:cubicBezTo>
                  <a:cubicBezTo>
                    <a:pt x="442662" y="139729"/>
                    <a:pt x="451161" y="136207"/>
                    <a:pt x="458203" y="129165"/>
                  </a:cubicBezTo>
                  <a:cubicBezTo>
                    <a:pt x="465246" y="122122"/>
                    <a:pt x="468767" y="113624"/>
                    <a:pt x="468767" y="103670"/>
                  </a:cubicBezTo>
                  <a:cubicBezTo>
                    <a:pt x="468767" y="93904"/>
                    <a:pt x="465199" y="85453"/>
                    <a:pt x="458063" y="78316"/>
                  </a:cubicBezTo>
                  <a:cubicBezTo>
                    <a:pt x="450925" y="71179"/>
                    <a:pt x="442474" y="67611"/>
                    <a:pt x="432708" y="67611"/>
                  </a:cubicBezTo>
                  <a:close/>
                  <a:moveTo>
                    <a:pt x="154096" y="67611"/>
                  </a:moveTo>
                  <a:lnTo>
                    <a:pt x="206494" y="67611"/>
                  </a:lnTo>
                  <a:cubicBezTo>
                    <a:pt x="208559" y="67611"/>
                    <a:pt x="210438" y="68315"/>
                    <a:pt x="212128" y="69724"/>
                  </a:cubicBezTo>
                  <a:cubicBezTo>
                    <a:pt x="213818" y="71132"/>
                    <a:pt x="214757" y="72775"/>
                    <a:pt x="214945" y="74654"/>
                  </a:cubicBezTo>
                  <a:lnTo>
                    <a:pt x="221425" y="117755"/>
                  </a:lnTo>
                  <a:cubicBezTo>
                    <a:pt x="227810" y="119633"/>
                    <a:pt x="234853" y="122545"/>
                    <a:pt x="242553" y="126488"/>
                  </a:cubicBezTo>
                  <a:lnTo>
                    <a:pt x="275795" y="101416"/>
                  </a:lnTo>
                  <a:cubicBezTo>
                    <a:pt x="277297" y="100102"/>
                    <a:pt x="279175" y="99444"/>
                    <a:pt x="281429" y="99444"/>
                  </a:cubicBezTo>
                  <a:cubicBezTo>
                    <a:pt x="283494" y="99444"/>
                    <a:pt x="285466" y="100195"/>
                    <a:pt x="287345" y="101698"/>
                  </a:cubicBezTo>
                  <a:cubicBezTo>
                    <a:pt x="314389" y="126676"/>
                    <a:pt x="327911" y="141701"/>
                    <a:pt x="327911" y="146772"/>
                  </a:cubicBezTo>
                  <a:cubicBezTo>
                    <a:pt x="327911" y="148462"/>
                    <a:pt x="327254" y="150246"/>
                    <a:pt x="325939" y="152124"/>
                  </a:cubicBezTo>
                  <a:cubicBezTo>
                    <a:pt x="323685" y="155129"/>
                    <a:pt x="319742" y="160200"/>
                    <a:pt x="314108" y="167337"/>
                  </a:cubicBezTo>
                  <a:cubicBezTo>
                    <a:pt x="308473" y="174473"/>
                    <a:pt x="304248" y="180107"/>
                    <a:pt x="301430" y="184239"/>
                  </a:cubicBezTo>
                  <a:cubicBezTo>
                    <a:pt x="305749" y="193254"/>
                    <a:pt x="308942" y="200954"/>
                    <a:pt x="311008" y="207339"/>
                  </a:cubicBezTo>
                  <a:lnTo>
                    <a:pt x="353828" y="213819"/>
                  </a:lnTo>
                  <a:cubicBezTo>
                    <a:pt x="355706" y="214194"/>
                    <a:pt x="357303" y="215180"/>
                    <a:pt x="358618" y="216777"/>
                  </a:cubicBezTo>
                  <a:cubicBezTo>
                    <a:pt x="359932" y="218373"/>
                    <a:pt x="360590" y="220204"/>
                    <a:pt x="360590" y="222270"/>
                  </a:cubicBezTo>
                  <a:lnTo>
                    <a:pt x="360590" y="274386"/>
                  </a:lnTo>
                  <a:cubicBezTo>
                    <a:pt x="360590" y="276265"/>
                    <a:pt x="359932" y="278095"/>
                    <a:pt x="358618" y="279880"/>
                  </a:cubicBezTo>
                  <a:cubicBezTo>
                    <a:pt x="357303" y="281664"/>
                    <a:pt x="355800" y="282650"/>
                    <a:pt x="354110" y="282838"/>
                  </a:cubicBezTo>
                  <a:lnTo>
                    <a:pt x="310445" y="289599"/>
                  </a:lnTo>
                  <a:cubicBezTo>
                    <a:pt x="308379" y="296172"/>
                    <a:pt x="305374" y="303309"/>
                    <a:pt x="301430" y="311009"/>
                  </a:cubicBezTo>
                  <a:cubicBezTo>
                    <a:pt x="307816" y="320024"/>
                    <a:pt x="316267" y="330822"/>
                    <a:pt x="326784" y="343405"/>
                  </a:cubicBezTo>
                  <a:cubicBezTo>
                    <a:pt x="328099" y="345283"/>
                    <a:pt x="328756" y="347161"/>
                    <a:pt x="328756" y="349040"/>
                  </a:cubicBezTo>
                  <a:cubicBezTo>
                    <a:pt x="328756" y="351293"/>
                    <a:pt x="328099" y="353077"/>
                    <a:pt x="326784" y="354392"/>
                  </a:cubicBezTo>
                  <a:cubicBezTo>
                    <a:pt x="322465" y="360026"/>
                    <a:pt x="314717" y="368431"/>
                    <a:pt x="303543" y="379605"/>
                  </a:cubicBezTo>
                  <a:cubicBezTo>
                    <a:pt x="292368" y="390780"/>
                    <a:pt x="284997" y="396367"/>
                    <a:pt x="281429" y="396367"/>
                  </a:cubicBezTo>
                  <a:cubicBezTo>
                    <a:pt x="279363" y="396367"/>
                    <a:pt x="277391" y="395710"/>
                    <a:pt x="275513" y="394395"/>
                  </a:cubicBezTo>
                  <a:lnTo>
                    <a:pt x="243117" y="369041"/>
                  </a:lnTo>
                  <a:cubicBezTo>
                    <a:pt x="236167" y="372609"/>
                    <a:pt x="228937" y="375520"/>
                    <a:pt x="221425" y="377774"/>
                  </a:cubicBezTo>
                  <a:cubicBezTo>
                    <a:pt x="219359" y="398057"/>
                    <a:pt x="217199" y="412612"/>
                    <a:pt x="214945" y="421439"/>
                  </a:cubicBezTo>
                  <a:cubicBezTo>
                    <a:pt x="213630" y="425947"/>
                    <a:pt x="210813" y="428200"/>
                    <a:pt x="206494" y="428200"/>
                  </a:cubicBezTo>
                  <a:lnTo>
                    <a:pt x="154096" y="428200"/>
                  </a:lnTo>
                  <a:cubicBezTo>
                    <a:pt x="152030" y="428200"/>
                    <a:pt x="150152" y="427496"/>
                    <a:pt x="148462" y="426087"/>
                  </a:cubicBezTo>
                  <a:cubicBezTo>
                    <a:pt x="146771" y="424679"/>
                    <a:pt x="145832" y="423035"/>
                    <a:pt x="145645" y="421158"/>
                  </a:cubicBezTo>
                  <a:lnTo>
                    <a:pt x="139165" y="378056"/>
                  </a:lnTo>
                  <a:cubicBezTo>
                    <a:pt x="132779" y="376178"/>
                    <a:pt x="125737" y="373267"/>
                    <a:pt x="118037" y="369323"/>
                  </a:cubicBezTo>
                  <a:lnTo>
                    <a:pt x="84795" y="394395"/>
                  </a:lnTo>
                  <a:cubicBezTo>
                    <a:pt x="83480" y="395710"/>
                    <a:pt x="81602" y="396367"/>
                    <a:pt x="79161" y="396367"/>
                  </a:cubicBezTo>
                  <a:cubicBezTo>
                    <a:pt x="77095" y="396367"/>
                    <a:pt x="75123" y="395616"/>
                    <a:pt x="73245" y="394113"/>
                  </a:cubicBezTo>
                  <a:cubicBezTo>
                    <a:pt x="46201" y="369135"/>
                    <a:pt x="32679" y="354110"/>
                    <a:pt x="32679" y="349040"/>
                  </a:cubicBezTo>
                  <a:cubicBezTo>
                    <a:pt x="32679" y="347349"/>
                    <a:pt x="33336" y="345565"/>
                    <a:pt x="34651" y="343687"/>
                  </a:cubicBezTo>
                  <a:cubicBezTo>
                    <a:pt x="36529" y="341058"/>
                    <a:pt x="40378" y="336081"/>
                    <a:pt x="46201" y="328756"/>
                  </a:cubicBezTo>
                  <a:cubicBezTo>
                    <a:pt x="52022" y="321432"/>
                    <a:pt x="56436" y="315704"/>
                    <a:pt x="59441" y="311572"/>
                  </a:cubicBezTo>
                  <a:cubicBezTo>
                    <a:pt x="55122" y="303309"/>
                    <a:pt x="51835" y="295608"/>
                    <a:pt x="49581" y="288472"/>
                  </a:cubicBezTo>
                  <a:lnTo>
                    <a:pt x="6761" y="281711"/>
                  </a:lnTo>
                  <a:cubicBezTo>
                    <a:pt x="4883" y="281523"/>
                    <a:pt x="3286" y="280631"/>
                    <a:pt x="1972" y="279034"/>
                  </a:cubicBezTo>
                  <a:cubicBezTo>
                    <a:pt x="657" y="277438"/>
                    <a:pt x="0" y="275607"/>
                    <a:pt x="0" y="273541"/>
                  </a:cubicBezTo>
                  <a:lnTo>
                    <a:pt x="0" y="221425"/>
                  </a:lnTo>
                  <a:cubicBezTo>
                    <a:pt x="0" y="219547"/>
                    <a:pt x="657" y="217715"/>
                    <a:pt x="1972" y="215932"/>
                  </a:cubicBezTo>
                  <a:cubicBezTo>
                    <a:pt x="3286" y="214147"/>
                    <a:pt x="4789" y="213161"/>
                    <a:pt x="6480" y="212973"/>
                  </a:cubicBezTo>
                  <a:lnTo>
                    <a:pt x="50145" y="206213"/>
                  </a:lnTo>
                  <a:cubicBezTo>
                    <a:pt x="52210" y="199639"/>
                    <a:pt x="55215" y="192503"/>
                    <a:pt x="59159" y="184802"/>
                  </a:cubicBezTo>
                  <a:cubicBezTo>
                    <a:pt x="52774" y="175788"/>
                    <a:pt x="44322" y="164989"/>
                    <a:pt x="33806" y="152406"/>
                  </a:cubicBezTo>
                  <a:cubicBezTo>
                    <a:pt x="32490" y="150340"/>
                    <a:pt x="31834" y="148462"/>
                    <a:pt x="31834" y="146772"/>
                  </a:cubicBezTo>
                  <a:cubicBezTo>
                    <a:pt x="31834" y="144518"/>
                    <a:pt x="32490" y="142640"/>
                    <a:pt x="33806" y="141137"/>
                  </a:cubicBezTo>
                  <a:cubicBezTo>
                    <a:pt x="37937" y="135503"/>
                    <a:pt x="45637" y="127146"/>
                    <a:pt x="56906" y="116065"/>
                  </a:cubicBezTo>
                  <a:cubicBezTo>
                    <a:pt x="68174" y="104984"/>
                    <a:pt x="75592" y="99444"/>
                    <a:pt x="79161" y="99444"/>
                  </a:cubicBezTo>
                  <a:cubicBezTo>
                    <a:pt x="81226" y="99444"/>
                    <a:pt x="83198" y="100102"/>
                    <a:pt x="85077" y="101416"/>
                  </a:cubicBezTo>
                  <a:lnTo>
                    <a:pt x="117474" y="126770"/>
                  </a:lnTo>
                  <a:cubicBezTo>
                    <a:pt x="123859" y="123390"/>
                    <a:pt x="131089" y="120385"/>
                    <a:pt x="139165" y="117755"/>
                  </a:cubicBezTo>
                  <a:cubicBezTo>
                    <a:pt x="141231" y="97472"/>
                    <a:pt x="143391" y="83011"/>
                    <a:pt x="145645" y="74372"/>
                  </a:cubicBezTo>
                  <a:cubicBezTo>
                    <a:pt x="146959" y="69865"/>
                    <a:pt x="149776" y="67611"/>
                    <a:pt x="154096" y="67611"/>
                  </a:cubicBezTo>
                  <a:close/>
                  <a:moveTo>
                    <a:pt x="396649" y="0"/>
                  </a:moveTo>
                  <a:cubicBezTo>
                    <a:pt x="398152" y="0"/>
                    <a:pt x="402471" y="4367"/>
                    <a:pt x="409608" y="13100"/>
                  </a:cubicBezTo>
                  <a:cubicBezTo>
                    <a:pt x="416744" y="21833"/>
                    <a:pt x="421628" y="28171"/>
                    <a:pt x="424257" y="32116"/>
                  </a:cubicBezTo>
                  <a:cubicBezTo>
                    <a:pt x="428013" y="31740"/>
                    <a:pt x="430830" y="31552"/>
                    <a:pt x="432708" y="31552"/>
                  </a:cubicBezTo>
                  <a:cubicBezTo>
                    <a:pt x="434586" y="31552"/>
                    <a:pt x="437403" y="31740"/>
                    <a:pt x="441160" y="32116"/>
                  </a:cubicBezTo>
                  <a:cubicBezTo>
                    <a:pt x="450738" y="18781"/>
                    <a:pt x="459377" y="8264"/>
                    <a:pt x="467077" y="564"/>
                  </a:cubicBezTo>
                  <a:lnTo>
                    <a:pt x="468767" y="0"/>
                  </a:lnTo>
                  <a:cubicBezTo>
                    <a:pt x="469518" y="0"/>
                    <a:pt x="481162" y="6574"/>
                    <a:pt x="503699" y="19720"/>
                  </a:cubicBezTo>
                  <a:cubicBezTo>
                    <a:pt x="504450" y="20284"/>
                    <a:pt x="504826" y="20941"/>
                    <a:pt x="504826" y="21692"/>
                  </a:cubicBezTo>
                  <a:cubicBezTo>
                    <a:pt x="504826" y="26387"/>
                    <a:pt x="500037" y="39346"/>
                    <a:pt x="490459" y="60568"/>
                  </a:cubicBezTo>
                  <a:cubicBezTo>
                    <a:pt x="493651" y="64888"/>
                    <a:pt x="496468" y="69771"/>
                    <a:pt x="498910" y="75217"/>
                  </a:cubicBezTo>
                  <a:cubicBezTo>
                    <a:pt x="526893" y="78034"/>
                    <a:pt x="540885" y="80945"/>
                    <a:pt x="540885" y="83950"/>
                  </a:cubicBezTo>
                  <a:lnTo>
                    <a:pt x="540885" y="123390"/>
                  </a:lnTo>
                  <a:cubicBezTo>
                    <a:pt x="540885" y="126395"/>
                    <a:pt x="526893" y="129305"/>
                    <a:pt x="498910" y="132123"/>
                  </a:cubicBezTo>
                  <a:cubicBezTo>
                    <a:pt x="496657" y="137194"/>
                    <a:pt x="493839" y="142076"/>
                    <a:pt x="490459" y="146772"/>
                  </a:cubicBezTo>
                  <a:cubicBezTo>
                    <a:pt x="500037" y="167994"/>
                    <a:pt x="504826" y="180952"/>
                    <a:pt x="504826" y="185648"/>
                  </a:cubicBezTo>
                  <a:cubicBezTo>
                    <a:pt x="504826" y="186399"/>
                    <a:pt x="504450" y="187056"/>
                    <a:pt x="503699" y="187619"/>
                  </a:cubicBezTo>
                  <a:cubicBezTo>
                    <a:pt x="480787" y="200954"/>
                    <a:pt x="469143" y="207621"/>
                    <a:pt x="468767" y="207621"/>
                  </a:cubicBezTo>
                  <a:cubicBezTo>
                    <a:pt x="467265" y="207621"/>
                    <a:pt x="462945" y="203207"/>
                    <a:pt x="455809" y="194381"/>
                  </a:cubicBezTo>
                  <a:cubicBezTo>
                    <a:pt x="448672" y="185554"/>
                    <a:pt x="443788" y="179168"/>
                    <a:pt x="441160" y="175224"/>
                  </a:cubicBezTo>
                  <a:cubicBezTo>
                    <a:pt x="437403" y="175600"/>
                    <a:pt x="434586" y="175788"/>
                    <a:pt x="432708" y="175788"/>
                  </a:cubicBezTo>
                  <a:cubicBezTo>
                    <a:pt x="430830" y="175788"/>
                    <a:pt x="428013" y="175600"/>
                    <a:pt x="424257" y="175224"/>
                  </a:cubicBezTo>
                  <a:cubicBezTo>
                    <a:pt x="421628" y="179168"/>
                    <a:pt x="416744" y="185554"/>
                    <a:pt x="409608" y="194381"/>
                  </a:cubicBezTo>
                  <a:cubicBezTo>
                    <a:pt x="402471" y="203207"/>
                    <a:pt x="398152" y="207621"/>
                    <a:pt x="396649" y="207621"/>
                  </a:cubicBezTo>
                  <a:cubicBezTo>
                    <a:pt x="396274" y="207621"/>
                    <a:pt x="384629" y="200954"/>
                    <a:pt x="361717" y="187619"/>
                  </a:cubicBezTo>
                  <a:cubicBezTo>
                    <a:pt x="360966" y="187056"/>
                    <a:pt x="360591" y="186399"/>
                    <a:pt x="360591" y="185648"/>
                  </a:cubicBezTo>
                  <a:cubicBezTo>
                    <a:pt x="360591" y="180952"/>
                    <a:pt x="365380" y="167994"/>
                    <a:pt x="374958" y="146772"/>
                  </a:cubicBezTo>
                  <a:cubicBezTo>
                    <a:pt x="371577" y="142076"/>
                    <a:pt x="368760" y="137194"/>
                    <a:pt x="366507" y="132123"/>
                  </a:cubicBezTo>
                  <a:cubicBezTo>
                    <a:pt x="338523" y="129305"/>
                    <a:pt x="324532" y="126395"/>
                    <a:pt x="324532" y="123390"/>
                  </a:cubicBezTo>
                  <a:lnTo>
                    <a:pt x="324532" y="83950"/>
                  </a:lnTo>
                  <a:cubicBezTo>
                    <a:pt x="324532" y="80945"/>
                    <a:pt x="338523" y="78034"/>
                    <a:pt x="366507" y="75217"/>
                  </a:cubicBezTo>
                  <a:cubicBezTo>
                    <a:pt x="368948" y="69771"/>
                    <a:pt x="371765" y="64888"/>
                    <a:pt x="374958" y="60568"/>
                  </a:cubicBezTo>
                  <a:cubicBezTo>
                    <a:pt x="365380" y="39346"/>
                    <a:pt x="360591" y="26387"/>
                    <a:pt x="360591" y="21692"/>
                  </a:cubicBezTo>
                  <a:cubicBezTo>
                    <a:pt x="360591" y="20941"/>
                    <a:pt x="360966" y="20284"/>
                    <a:pt x="361717" y="19720"/>
                  </a:cubicBezTo>
                  <a:cubicBezTo>
                    <a:pt x="362468" y="19345"/>
                    <a:pt x="365755" y="17467"/>
                    <a:pt x="371577" y="14086"/>
                  </a:cubicBezTo>
                  <a:cubicBezTo>
                    <a:pt x="377399" y="10705"/>
                    <a:pt x="382939" y="7513"/>
                    <a:pt x="388198" y="4508"/>
                  </a:cubicBezTo>
                  <a:cubicBezTo>
                    <a:pt x="393457" y="1503"/>
                    <a:pt x="396274" y="0"/>
                    <a:pt x="396649" y="0"/>
                  </a:cubicBezTo>
                  <a:close/>
                </a:path>
              </a:pathLst>
            </a:custGeom>
            <a:solidFill>
              <a:srgbClr val="00459D"/>
            </a:solidFill>
            <a:ln>
              <a:noFill/>
            </a:ln>
            <a:effectLst>
              <a:outerShdw dist="38100" dir="2700000" algn="tl" rotWithShape="0">
                <a:srgbClr val="6DC7AD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>
                <a:solidFill>
                  <a:schemeClr val="lt1"/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41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8648"/>
            <a:ext cx="9144000" cy="756000"/>
          </a:xfr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vert="horz" lIns="0" tIns="0" rIns="0" bIns="0" rtlCol="0" anchor="ctr" anchorCtr="0">
            <a:noAutofit/>
          </a:bodyPr>
          <a:lstStyle/>
          <a:p>
            <a:pPr marL="185738"/>
            <a:r>
              <a:rPr lang="fr-FR" b="1" dirty="0">
                <a:solidFill>
                  <a:schemeClr val="tx2"/>
                </a:solidFill>
                <a:ea typeface="Verdana" panose="020B0604030504040204" pitchFamily="34" charset="0"/>
              </a:rPr>
              <a:t>Un expert de l’adresse accompagne la commune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96753"/>
            <a:ext cx="8427216" cy="3384376"/>
          </a:xfrm>
        </p:spPr>
        <p:txBody>
          <a:bodyPr/>
          <a:lstStyle/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 expert de l’adresse nous accompagne dans notre travail d’amélioration de la qualité de l’adresse. Nous allons procéder selon les étapes suivantes : </a:t>
            </a:r>
          </a:p>
          <a:p>
            <a:endParaRPr lang="fr-FR" dirty="0">
              <a:latin typeface="+mn-lt"/>
            </a:endParaRPr>
          </a:p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503437" lvl="0" indent="-285750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FC000"/>
                </a:solidFill>
                <a:latin typeface="Montserrat" panose="00000500000000000000" pitchFamily="2" charset="0"/>
              </a:rPr>
              <a:t>Diagnostic</a:t>
            </a:r>
            <a:r>
              <a:rPr lang="fr-FR" sz="1600" dirty="0">
                <a:solidFill>
                  <a:schemeClr val="tx2"/>
                </a:solidFill>
                <a:latin typeface="+mn-lt"/>
              </a:rPr>
              <a:t> de la qualité de l’adresse sur notre territoire </a:t>
            </a:r>
          </a:p>
          <a:p>
            <a:pPr marL="503437" indent="-285750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endParaRPr lang="fr-FR" sz="1600" dirty="0">
              <a:solidFill>
                <a:schemeClr val="tx2"/>
              </a:solidFill>
              <a:latin typeface="+mn-lt"/>
            </a:endParaRPr>
          </a:p>
          <a:p>
            <a:pPr marL="503437" lvl="0" indent="-285750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FC000"/>
                </a:solidFill>
                <a:latin typeface="Montserrat" panose="00000500000000000000" pitchFamily="2" charset="0"/>
              </a:rPr>
              <a:t>Analyse &amp; Conseil</a:t>
            </a:r>
            <a:r>
              <a:rPr lang="fr-FR" sz="1600" dirty="0">
                <a:solidFill>
                  <a:schemeClr val="tx2"/>
                </a:solidFill>
                <a:latin typeface="+mn-lt"/>
              </a:rPr>
              <a:t> : analyse de la qualité de l’adresse dans la commune ; recommandations d’actions d’amélioration.</a:t>
            </a:r>
          </a:p>
          <a:p>
            <a:pPr marL="503437" indent="-285750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endParaRPr lang="fr-FR" sz="1600" dirty="0">
              <a:solidFill>
                <a:schemeClr val="tx2"/>
              </a:solidFill>
              <a:latin typeface="+mn-lt"/>
            </a:endParaRPr>
          </a:p>
          <a:p>
            <a:pPr marL="503437" lvl="0" indent="-285750">
              <a:spcAft>
                <a:spcPts val="225"/>
              </a:spcAft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FC000"/>
                </a:solidFill>
                <a:latin typeface="Montserrat" panose="00000500000000000000" pitchFamily="2" charset="0"/>
              </a:rPr>
              <a:t>Accompagnement dans la mise en œuvre du projet d’adressage</a:t>
            </a:r>
            <a:r>
              <a:rPr lang="fr-FR" sz="1600" dirty="0">
                <a:solidFill>
                  <a:schemeClr val="tx2"/>
                </a:solidFill>
                <a:latin typeface="+mn-lt"/>
              </a:rPr>
              <a:t> : dénomination et numérotation des voies réalisées pour chacune des adresses concernées et création dans le Guichet Adresse.</a:t>
            </a:r>
          </a:p>
          <a:p>
            <a:endParaRPr lang="fr-FR" sz="1400" dirty="0">
              <a:latin typeface="+mn-lt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B233-8365-4B4A-AC51-34F72A3BF8D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97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26" y="122637"/>
            <a:ext cx="9144000" cy="755992"/>
          </a:xfrm>
          <a:solidFill>
            <a:schemeClr val="accent6">
              <a:lumMod val="20000"/>
              <a:lumOff val="80000"/>
              <a:alpha val="50196"/>
            </a:schemeClr>
          </a:solidFill>
        </p:spPr>
        <p:txBody>
          <a:bodyPr anchor="ctr"/>
          <a:lstStyle/>
          <a:p>
            <a:pPr marL="185738"/>
            <a:r>
              <a:rPr lang="fr-FR" b="1" dirty="0">
                <a:solidFill>
                  <a:schemeClr val="tx2"/>
                </a:solidFill>
                <a:ea typeface="Verdana" panose="020B0604030504040204" pitchFamily="34" charset="0"/>
              </a:rPr>
              <a:t>Une fois les adresses modifiées, que se passe-t-il 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3749" y="1196752"/>
            <a:ext cx="8826649" cy="377996"/>
          </a:xfrm>
        </p:spPr>
        <p:txBody>
          <a:bodyPr anchor="ctr"/>
          <a:lstStyle/>
          <a:p>
            <a:pPr marL="177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latin typeface="+mn-lt"/>
              </a:rPr>
              <a:t>Vous allez recevoir un </a:t>
            </a:r>
            <a:r>
              <a:rPr lang="fr-FR" sz="1600" b="1" dirty="0">
                <a:latin typeface="+mn-lt"/>
              </a:rPr>
              <a:t>certificat d’adressage vous indiquant votre nouvelle adresse</a:t>
            </a:r>
            <a:r>
              <a:rPr lang="fr-FR" sz="1600" dirty="0">
                <a:latin typeface="+mn-lt"/>
              </a:rPr>
              <a:t>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B233-8365-4B4A-AC51-34F72A3BF8DD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0" y="2636913"/>
            <a:ext cx="8825668" cy="2952000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 bwMode="gray">
          <a:xfrm>
            <a:off x="1080689" y="1832656"/>
            <a:ext cx="6912768" cy="5463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300" b="0" kern="1200">
                <a:solidFill>
                  <a:srgbClr val="606060"/>
                </a:solidFill>
                <a:latin typeface="+mj-lt"/>
                <a:ea typeface="+mn-ea"/>
                <a:cs typeface="+mn-cs"/>
              </a:defRPr>
            </a:lvl1pPr>
            <a:lvl2pPr marL="214313" indent="-2143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06060"/>
              </a:buClr>
              <a:buFont typeface="Arial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14338" indent="-2143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06060"/>
              </a:buClr>
              <a:buSzPct val="100000"/>
              <a:buFont typeface="Arial"/>
              <a:buChar char="•"/>
              <a:defRPr sz="1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615554" indent="-2143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06060"/>
              </a:buClr>
              <a:buSzPct val="100000"/>
              <a:buFont typeface="Arial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15579" indent="-2143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06060"/>
              </a:buClr>
              <a:buSzPct val="100000"/>
              <a:buFont typeface="Arial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fr-FR" sz="1800" b="1" dirty="0">
                <a:solidFill>
                  <a:srgbClr val="00459D"/>
                </a:solidFill>
              </a:rPr>
              <a:t>Même si votre adresse reste inchangée, voici quelques règles utiles à retenir :</a:t>
            </a:r>
          </a:p>
        </p:txBody>
      </p:sp>
    </p:spTree>
    <p:extLst>
      <p:ext uri="{BB962C8B-B14F-4D97-AF65-F5344CB8AC3E}">
        <p14:creationId xmlns:p14="http://schemas.microsoft.com/office/powerpoint/2010/main" val="23871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theme/theme1.xml><?xml version="1.0" encoding="utf-8"?>
<a:theme xmlns:a="http://schemas.openxmlformats.org/drawingml/2006/main" name="LA POSTE">
  <a:themeElements>
    <a:clrScheme name="LA POSTE PPT">
      <a:dk1>
        <a:sysClr val="windowText" lastClr="000000"/>
      </a:dk1>
      <a:lt1>
        <a:sysClr val="window" lastClr="FFFFFF"/>
      </a:lt1>
      <a:dk2>
        <a:srgbClr val="717073"/>
      </a:dk2>
      <a:lt2>
        <a:srgbClr val="FFCB05"/>
      </a:lt2>
      <a:accent1>
        <a:srgbClr val="FFCB05"/>
      </a:accent1>
      <a:accent2>
        <a:srgbClr val="E56A54"/>
      </a:accent2>
      <a:accent3>
        <a:srgbClr val="009CBD"/>
      </a:accent3>
      <a:accent4>
        <a:srgbClr val="6CC24A"/>
      </a:accent4>
      <a:accent5>
        <a:srgbClr val="279989"/>
      </a:accent5>
      <a:accent6>
        <a:srgbClr val="485CC7"/>
      </a:accent6>
      <a:hlink>
        <a:srgbClr val="000000"/>
      </a:hlink>
      <a:folHlink>
        <a:srgbClr val="000000"/>
      </a:folHlink>
    </a:clrScheme>
    <a:fontScheme name="LA POSTE PPT">
      <a:majorFont>
        <a:latin typeface="Montserrat Medium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1F942123-2BB9-483C-83EB-9012807D8931}" vid="{D4C269D4-EFC4-48FE-88C7-EEF0504FD365}"/>
    </a:ext>
  </a:extLst>
</a:theme>
</file>

<file path=ppt/theme/theme2.xml><?xml version="1.0" encoding="utf-8"?>
<a:theme xmlns:a="http://schemas.openxmlformats.org/drawingml/2006/main" name="1_LA POSTE">
  <a:themeElements>
    <a:clrScheme name="LA POSTE PPT">
      <a:dk1>
        <a:sysClr val="windowText" lastClr="000000"/>
      </a:dk1>
      <a:lt1>
        <a:sysClr val="window" lastClr="FFFFFF"/>
      </a:lt1>
      <a:dk2>
        <a:srgbClr val="717073"/>
      </a:dk2>
      <a:lt2>
        <a:srgbClr val="FFCB05"/>
      </a:lt2>
      <a:accent1>
        <a:srgbClr val="FFCB05"/>
      </a:accent1>
      <a:accent2>
        <a:srgbClr val="E56A54"/>
      </a:accent2>
      <a:accent3>
        <a:srgbClr val="009CBD"/>
      </a:accent3>
      <a:accent4>
        <a:srgbClr val="6CC24A"/>
      </a:accent4>
      <a:accent5>
        <a:srgbClr val="279989"/>
      </a:accent5>
      <a:accent6>
        <a:srgbClr val="485CC7"/>
      </a:accent6>
      <a:hlink>
        <a:srgbClr val="000000"/>
      </a:hlink>
      <a:folHlink>
        <a:srgbClr val="000000"/>
      </a:folHlink>
    </a:clrScheme>
    <a:fontScheme name="LA POSTE PPT">
      <a:majorFont>
        <a:latin typeface="Montserrat Medium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1F942123-2BB9-483C-83EB-9012807D8931}" vid="{D4C269D4-EFC4-48FE-88C7-EEF0504FD365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441AA4627B504EAD860F59F70B8B60" ma:contentTypeVersion="10" ma:contentTypeDescription="Crée un document." ma:contentTypeScope="" ma:versionID="325a2ea1f828efa9515b769fbc956107">
  <xsd:schema xmlns:xsd="http://www.w3.org/2001/XMLSchema" xmlns:xs="http://www.w3.org/2001/XMLSchema" xmlns:p="http://schemas.microsoft.com/office/2006/metadata/properties" xmlns:ns2="8dceeef5-1b48-4f50-84ad-e62886806e68" xmlns:ns3="d98d9813-23ca-4f3a-807c-2713e8195ec7" targetNamespace="http://schemas.microsoft.com/office/2006/metadata/properties" ma:root="true" ma:fieldsID="b28845b1e29e6d10ce65e5bc11de4e37" ns2:_="" ns3:_="">
    <xsd:import namespace="8dceeef5-1b48-4f50-84ad-e62886806e68"/>
    <xsd:import namespace="d98d9813-23ca-4f3a-807c-2713e8195e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ceeef5-1b48-4f50-84ad-e62886806e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8d9813-23ca-4f3a-807c-2713e8195e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3D82F0-6469-46D4-AC16-36F6A924B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ceeef5-1b48-4f50-84ad-e62886806e68"/>
    <ds:schemaRef ds:uri="d98d9813-23ca-4f3a-807c-2713e8195e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551D9B-BE26-4D0C-AABF-2458EC8D766E}">
  <ds:schemaRefs>
    <ds:schemaRef ds:uri="http://purl.org/dc/elements/1.1/"/>
    <ds:schemaRef ds:uri="http://schemas.microsoft.com/office/2006/metadata/properties"/>
    <ds:schemaRef ds:uri="d98d9813-23ca-4f3a-807c-2713e8195ec7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8dceeef5-1b48-4f50-84ad-e62886806e6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52C61E-54C7-440B-B642-AE792ECC17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13699</TotalTime>
  <Words>1254</Words>
  <Application>Microsoft Macintosh PowerPoint</Application>
  <PresentationFormat>On-screen Show (4:3)</PresentationFormat>
  <Paragraphs>240</Paragraphs>
  <Slides>20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Avenir Book</vt:lpstr>
      <vt:lpstr>Barlow Black</vt:lpstr>
      <vt:lpstr>Calibri</vt:lpstr>
      <vt:lpstr>Lato Light</vt:lpstr>
      <vt:lpstr>Montserrat</vt:lpstr>
      <vt:lpstr>Montserrat Black</vt:lpstr>
      <vt:lpstr>Montserrat Light</vt:lpstr>
      <vt:lpstr>Montserrat Medium</vt:lpstr>
      <vt:lpstr>Open Sans</vt:lpstr>
      <vt:lpstr>Times New Roman</vt:lpstr>
      <vt:lpstr>Wingdings</vt:lpstr>
      <vt:lpstr>LA POSTE</vt:lpstr>
      <vt:lpstr>1_LA POSTE</vt:lpstr>
      <vt:lpstr>Projet d’adressage  Massoins</vt:lpstr>
      <vt:lpstr>Qu’est-ce que l’adresse ?</vt:lpstr>
      <vt:lpstr>L’adresse : élément structurant de l’aménagement du territoire </vt:lpstr>
      <vt:lpstr>Pourquoi améliorer la qualité de l’adresse ? </vt:lpstr>
      <vt:lpstr>Pourquoi modifier l’adressage de la commune ? </vt:lpstr>
      <vt:lpstr>La commune,  créatrice de l’adresse</vt:lpstr>
      <vt:lpstr>L’expertise de La Poste pour accompagner la  commune</vt:lpstr>
      <vt:lpstr>Un expert de l’adresse accompagne la commune</vt:lpstr>
      <vt:lpstr>Une fois les adresses modifiées, que se passe-t-il ? </vt:lpstr>
      <vt:lpstr>Une fois les adresses modifiées, que se passe-t-il ? </vt:lpstr>
      <vt:lpstr>Concrètement, à Massoins…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 questions ? </vt:lpstr>
      <vt:lpstr>Merci!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Laurie Verhaeghen</dc:creator>
  <cp:lastModifiedBy>Alexandre CHARBEY</cp:lastModifiedBy>
  <cp:revision>282</cp:revision>
  <cp:lastPrinted>2018-10-03T11:22:22Z</cp:lastPrinted>
  <dcterms:created xsi:type="dcterms:W3CDTF">2014-07-15T15:33:21Z</dcterms:created>
  <dcterms:modified xsi:type="dcterms:W3CDTF">2023-02-17T13:54:50Z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0x010100B6441AA4627B504EAD860F59F70B8B60</vt:lpwstr>
  </property>
  <property fmtid="{D5CDD505-2E9C-101B-9397-08002B2CF9AE}" pid="3" name="MSIP_Label_d2db9220-a04a-4f06-aab9-80cbe5287fb3_Enabled">
    <vt:lpwstr>true</vt:lpwstr>
  </property>
  <property fmtid="{D5CDD505-2E9C-101B-9397-08002B2CF9AE}" pid="4" name="MSIP_Label_d2db9220-a04a-4f06-aab9-80cbe5287fb3_SetDate">
    <vt:lpwstr>2022-11-30T16:17:19Z</vt:lpwstr>
  </property>
  <property fmtid="{D5CDD505-2E9C-101B-9397-08002B2CF9AE}" pid="5" name="MSIP_Label_d2db9220-a04a-4f06-aab9-80cbe5287fb3_Method">
    <vt:lpwstr>Standard</vt:lpwstr>
  </property>
  <property fmtid="{D5CDD505-2E9C-101B-9397-08002B2CF9AE}" pid="6" name="MSIP_Label_d2db9220-a04a-4f06-aab9-80cbe5287fb3_Name">
    <vt:lpwstr>d2db9220-a04a-4f06-aab9-80cbe5287fb3</vt:lpwstr>
  </property>
  <property fmtid="{D5CDD505-2E9C-101B-9397-08002B2CF9AE}" pid="7" name="MSIP_Label_d2db9220-a04a-4f06-aab9-80cbe5287fb3_SiteId">
    <vt:lpwstr>b3f4f7c2-72ce-4192-aba4-d6c7719b5766</vt:lpwstr>
  </property>
  <property fmtid="{D5CDD505-2E9C-101B-9397-08002B2CF9AE}" pid="8" name="MSIP_Label_d2db9220-a04a-4f06-aab9-80cbe5287fb3_ActionId">
    <vt:lpwstr>5d7943e4-f003-4747-a0c8-dd2fa8e31e5e</vt:lpwstr>
  </property>
  <property fmtid="{D5CDD505-2E9C-101B-9397-08002B2CF9AE}" pid="9" name="MSIP_Label_d2db9220-a04a-4f06-aab9-80cbe5287fb3_ContentBits">
    <vt:lpwstr>1</vt:lpwstr>
  </property>
  <property fmtid="{D5CDD505-2E9C-101B-9397-08002B2CF9AE}" pid="10" name="ClassificationContentMarkingHeaderLocations">
    <vt:lpwstr>LA POSTE:10\1_LA POSTE:9</vt:lpwstr>
  </property>
  <property fmtid="{D5CDD505-2E9C-101B-9397-08002B2CF9AE}" pid="11" name="ClassificationContentMarkingHeaderText">
    <vt:lpwstr>CONFIDENTIAL &amp; RESTRICTED</vt:lpwstr>
  </property>
</Properties>
</file>